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1" r:id="rId1"/>
  </p:sldMasterIdLst>
  <p:notesMasterIdLst>
    <p:notesMasterId r:id="rId7"/>
  </p:notesMasterIdLst>
  <p:handoutMasterIdLst>
    <p:handoutMasterId r:id="rId8"/>
  </p:handoutMasterIdLst>
  <p:sldIdLst>
    <p:sldId id="465" r:id="rId2"/>
    <p:sldId id="487" r:id="rId3"/>
    <p:sldId id="467" r:id="rId4"/>
    <p:sldId id="485" r:id="rId5"/>
    <p:sldId id="475" r:id="rId6"/>
  </p:sldIdLst>
  <p:sldSz cx="9144000" cy="5143500" type="screen16x9"/>
  <p:notesSz cx="6808788" cy="9940925"/>
  <p:defaultTextStyle>
    <a:defPPr>
      <a:defRPr lang="en-US"/>
    </a:defPPr>
    <a:lvl1pPr marL="0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ésentation" id="{BDAFDD10-0614-3E42-AB95-59ED387B51C0}">
          <p14:sldIdLst>
            <p14:sldId id="465"/>
            <p14:sldId id="487"/>
            <p14:sldId id="467"/>
            <p14:sldId id="485"/>
            <p14:sldId id="475"/>
          </p14:sldIdLst>
        </p14:section>
      </p14:sectionLst>
    </p:ext>
    <p:ext uri="{EFAFB233-063F-42B5-8137-9DF3F51BA10A}">
      <p15:sldGuideLst xmlns="" xmlns:p15="http://schemas.microsoft.com/office/powerpoint/2012/main">
        <p15:guide id="1" pos="317" userDrawn="1">
          <p15:clr>
            <a:srgbClr val="A4A3A4"/>
          </p15:clr>
        </p15:guide>
        <p15:guide id="2" orient="horz" pos="155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00"/>
    <a:srgbClr val="CCCCCC"/>
    <a:srgbClr val="00ABC7"/>
    <a:srgbClr val="172431"/>
    <a:srgbClr val="1A1918"/>
    <a:srgbClr val="243646"/>
    <a:srgbClr val="182431"/>
    <a:srgbClr val="7F7F7F"/>
    <a:srgbClr val="000000"/>
    <a:srgbClr val="E5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4"/>
    <p:restoredTop sz="50069"/>
  </p:normalViewPr>
  <p:slideViewPr>
    <p:cSldViewPr snapToGrid="0" snapToObjects="1">
      <p:cViewPr>
        <p:scale>
          <a:sx n="110" d="100"/>
          <a:sy n="110" d="100"/>
        </p:scale>
        <p:origin x="-163" y="-211"/>
      </p:cViewPr>
      <p:guideLst>
        <p:guide orient="horz" pos="1552"/>
        <p:guide pos="3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251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7FC75-F877-4747-BBFD-D2ABA0B6A91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22FB6-13E2-B84F-8B09-E0789BE35DB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5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50B3E-2EAB-E847-9859-1E8EF3D97F1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F51BA-7433-1D4B-84CB-B35DE54FDFC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6D44B-BB10-564A-98D3-C3170349BAA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20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-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Espace réservé pour une image 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" y="1"/>
            <a:ext cx="9143893" cy="4562422"/>
          </a:xfrm>
          <a:prstGeom prst="rect">
            <a:avLst/>
          </a:prstGeom>
        </p:spPr>
      </p:pic>
      <p:sp>
        <p:nvSpPr>
          <p:cNvPr id="69" name="Picture Placeholder 16"/>
          <p:cNvSpPr txBox="1">
            <a:spLocks/>
          </p:cNvSpPr>
          <p:nvPr userDrawn="1"/>
        </p:nvSpPr>
        <p:spPr>
          <a:xfrm>
            <a:off x="6088348" y="1504845"/>
            <a:ext cx="3055652" cy="3055652"/>
          </a:xfrm>
          <a:custGeom>
            <a:avLst/>
            <a:gdLst>
              <a:gd name="connsiteX0" fmla="*/ 1909187 w 1909187"/>
              <a:gd name="connsiteY0" fmla="*/ 0 h 1909187"/>
              <a:gd name="connsiteX1" fmla="*/ 1909187 w 1909187"/>
              <a:gd name="connsiteY1" fmla="*/ 1909187 h 1909187"/>
              <a:gd name="connsiteX2" fmla="*/ 0 w 1909187"/>
              <a:gd name="connsiteY2" fmla="*/ 1909187 h 1909187"/>
              <a:gd name="connsiteX3" fmla="*/ 1909187 w 1909187"/>
              <a:gd name="connsiteY3" fmla="*/ 0 h 190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9187" h="1909187">
                <a:moveTo>
                  <a:pt x="1909187" y="0"/>
                </a:moveTo>
                <a:lnTo>
                  <a:pt x="1909187" y="1909187"/>
                </a:lnTo>
                <a:lnTo>
                  <a:pt x="0" y="1909187"/>
                </a:lnTo>
                <a:cubicBezTo>
                  <a:pt x="0" y="854772"/>
                  <a:pt x="854772" y="0"/>
                  <a:pt x="1909187" y="0"/>
                </a:cubicBezTo>
                <a:close/>
              </a:path>
            </a:pathLst>
          </a:custGeom>
          <a:solidFill>
            <a:srgbClr val="182531"/>
          </a:solidFill>
          <a:effectLst>
            <a:glow rad="381000">
              <a:schemeClr val="bg2">
                <a:alpha val="24000"/>
              </a:schemeClr>
            </a:glow>
          </a:effectLst>
        </p:spPr>
        <p:txBody>
          <a:bodyPr wrap="square" anchor="ctr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563070"/>
            <a:ext cx="9144000" cy="580430"/>
          </a:xfrm>
          <a:prstGeom prst="rect">
            <a:avLst/>
          </a:prstGeom>
          <a:solidFill>
            <a:srgbClr val="172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 spc="225"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8" name="Rectangle 51"/>
          <p:cNvSpPr/>
          <p:nvPr userDrawn="1"/>
        </p:nvSpPr>
        <p:spPr>
          <a:xfrm>
            <a:off x="684729" y="4597745"/>
            <a:ext cx="5381511" cy="515134"/>
          </a:xfrm>
          <a:custGeom>
            <a:avLst/>
            <a:gdLst>
              <a:gd name="connsiteX0" fmla="*/ 0 w 6650269"/>
              <a:gd name="connsiteY0" fmla="*/ 0 h 686845"/>
              <a:gd name="connsiteX1" fmla="*/ 6650269 w 6650269"/>
              <a:gd name="connsiteY1" fmla="*/ 0 h 686845"/>
              <a:gd name="connsiteX2" fmla="*/ 6650269 w 6650269"/>
              <a:gd name="connsiteY2" fmla="*/ 686845 h 686845"/>
              <a:gd name="connsiteX3" fmla="*/ 0 w 6650269"/>
              <a:gd name="connsiteY3" fmla="*/ 686845 h 686845"/>
              <a:gd name="connsiteX4" fmla="*/ 0 w 6650269"/>
              <a:gd name="connsiteY4" fmla="*/ 0 h 686845"/>
              <a:gd name="connsiteX0" fmla="*/ 0 w 7033041"/>
              <a:gd name="connsiteY0" fmla="*/ 0 h 686845"/>
              <a:gd name="connsiteX1" fmla="*/ 7033041 w 7033041"/>
              <a:gd name="connsiteY1" fmla="*/ 0 h 686845"/>
              <a:gd name="connsiteX2" fmla="*/ 6650269 w 7033041"/>
              <a:gd name="connsiteY2" fmla="*/ 686845 h 686845"/>
              <a:gd name="connsiteX3" fmla="*/ 0 w 7033041"/>
              <a:gd name="connsiteY3" fmla="*/ 686845 h 686845"/>
              <a:gd name="connsiteX4" fmla="*/ 0 w 7033041"/>
              <a:gd name="connsiteY4" fmla="*/ 0 h 68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3041" h="686845">
                <a:moveTo>
                  <a:pt x="0" y="0"/>
                </a:moveTo>
                <a:lnTo>
                  <a:pt x="7033041" y="0"/>
                </a:lnTo>
                <a:lnTo>
                  <a:pt x="6650269" y="686845"/>
                </a:lnTo>
                <a:lnTo>
                  <a:pt x="0" y="6868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spc="225" dirty="0">
              <a:solidFill>
                <a:schemeClr val="tx1">
                  <a:lumMod val="40000"/>
                  <a:lumOff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Parallélogramme 54"/>
          <p:cNvSpPr/>
          <p:nvPr userDrawn="1"/>
        </p:nvSpPr>
        <p:spPr>
          <a:xfrm>
            <a:off x="5873580" y="4595278"/>
            <a:ext cx="473977" cy="517601"/>
          </a:xfrm>
          <a:custGeom>
            <a:avLst/>
            <a:gdLst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529687 w 925541"/>
              <a:gd name="connsiteY3" fmla="*/ 690134 h 690134"/>
              <a:gd name="connsiteX4" fmla="*/ 0 w 925541"/>
              <a:gd name="connsiteY4" fmla="*/ 690134 h 690134"/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236117 w 925541"/>
              <a:gd name="connsiteY3" fmla="*/ 690134 h 690134"/>
              <a:gd name="connsiteX4" fmla="*/ 0 w 925541"/>
              <a:gd name="connsiteY4" fmla="*/ 690134 h 690134"/>
              <a:gd name="connsiteX0" fmla="*/ 0 w 651221"/>
              <a:gd name="connsiteY0" fmla="*/ 690134 h 690134"/>
              <a:gd name="connsiteX1" fmla="*/ 395854 w 651221"/>
              <a:gd name="connsiteY1" fmla="*/ 0 h 690134"/>
              <a:gd name="connsiteX2" fmla="*/ 651221 w 651221"/>
              <a:gd name="connsiteY2" fmla="*/ 0 h 690134"/>
              <a:gd name="connsiteX3" fmla="*/ 236117 w 651221"/>
              <a:gd name="connsiteY3" fmla="*/ 690134 h 690134"/>
              <a:gd name="connsiteX4" fmla="*/ 0 w 651221"/>
              <a:gd name="connsiteY4" fmla="*/ 690134 h 690134"/>
              <a:gd name="connsiteX0" fmla="*/ 0 w 588656"/>
              <a:gd name="connsiteY0" fmla="*/ 690134 h 690134"/>
              <a:gd name="connsiteX1" fmla="*/ 395854 w 588656"/>
              <a:gd name="connsiteY1" fmla="*/ 0 h 690134"/>
              <a:gd name="connsiteX2" fmla="*/ 588656 w 588656"/>
              <a:gd name="connsiteY2" fmla="*/ 0 h 690134"/>
              <a:gd name="connsiteX3" fmla="*/ 236117 w 588656"/>
              <a:gd name="connsiteY3" fmla="*/ 690134 h 690134"/>
              <a:gd name="connsiteX4" fmla="*/ 0 w 588656"/>
              <a:gd name="connsiteY4" fmla="*/ 690134 h 690134"/>
              <a:gd name="connsiteX0" fmla="*/ 0 w 627157"/>
              <a:gd name="connsiteY0" fmla="*/ 694947 h 694947"/>
              <a:gd name="connsiteX1" fmla="*/ 395854 w 627157"/>
              <a:gd name="connsiteY1" fmla="*/ 4813 h 694947"/>
              <a:gd name="connsiteX2" fmla="*/ 627157 w 627157"/>
              <a:gd name="connsiteY2" fmla="*/ 0 h 694947"/>
              <a:gd name="connsiteX3" fmla="*/ 236117 w 627157"/>
              <a:gd name="connsiteY3" fmla="*/ 694947 h 694947"/>
              <a:gd name="connsiteX4" fmla="*/ 0 w 627157"/>
              <a:gd name="connsiteY4" fmla="*/ 694947 h 694947"/>
              <a:gd name="connsiteX0" fmla="*/ 0 w 631969"/>
              <a:gd name="connsiteY0" fmla="*/ 690134 h 690134"/>
              <a:gd name="connsiteX1" fmla="*/ 395854 w 631969"/>
              <a:gd name="connsiteY1" fmla="*/ 0 h 690134"/>
              <a:gd name="connsiteX2" fmla="*/ 631969 w 631969"/>
              <a:gd name="connsiteY2" fmla="*/ 0 h 690134"/>
              <a:gd name="connsiteX3" fmla="*/ 236117 w 631969"/>
              <a:gd name="connsiteY3" fmla="*/ 690134 h 690134"/>
              <a:gd name="connsiteX4" fmla="*/ 0 w 631969"/>
              <a:gd name="connsiteY4" fmla="*/ 690134 h 69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969" h="690134">
                <a:moveTo>
                  <a:pt x="0" y="690134"/>
                </a:moveTo>
                <a:lnTo>
                  <a:pt x="395854" y="0"/>
                </a:lnTo>
                <a:lnTo>
                  <a:pt x="631969" y="0"/>
                </a:lnTo>
                <a:lnTo>
                  <a:pt x="236117" y="690134"/>
                </a:lnTo>
                <a:lnTo>
                  <a:pt x="0" y="690134"/>
                </a:lnTo>
                <a:close/>
              </a:path>
            </a:pathLst>
          </a:cu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spc="225">
              <a:solidFill>
                <a:schemeClr val="tx1">
                  <a:lumMod val="40000"/>
                  <a:lumOff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Parallélogramme 54"/>
          <p:cNvSpPr/>
          <p:nvPr userDrawn="1"/>
        </p:nvSpPr>
        <p:spPr>
          <a:xfrm>
            <a:off x="5937297" y="4595278"/>
            <a:ext cx="473977" cy="517601"/>
          </a:xfrm>
          <a:custGeom>
            <a:avLst/>
            <a:gdLst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529687 w 925541"/>
              <a:gd name="connsiteY3" fmla="*/ 690134 h 690134"/>
              <a:gd name="connsiteX4" fmla="*/ 0 w 925541"/>
              <a:gd name="connsiteY4" fmla="*/ 690134 h 690134"/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236117 w 925541"/>
              <a:gd name="connsiteY3" fmla="*/ 690134 h 690134"/>
              <a:gd name="connsiteX4" fmla="*/ 0 w 925541"/>
              <a:gd name="connsiteY4" fmla="*/ 690134 h 690134"/>
              <a:gd name="connsiteX0" fmla="*/ 0 w 651221"/>
              <a:gd name="connsiteY0" fmla="*/ 690134 h 690134"/>
              <a:gd name="connsiteX1" fmla="*/ 395854 w 651221"/>
              <a:gd name="connsiteY1" fmla="*/ 0 h 690134"/>
              <a:gd name="connsiteX2" fmla="*/ 651221 w 651221"/>
              <a:gd name="connsiteY2" fmla="*/ 0 h 690134"/>
              <a:gd name="connsiteX3" fmla="*/ 236117 w 651221"/>
              <a:gd name="connsiteY3" fmla="*/ 690134 h 690134"/>
              <a:gd name="connsiteX4" fmla="*/ 0 w 651221"/>
              <a:gd name="connsiteY4" fmla="*/ 690134 h 690134"/>
              <a:gd name="connsiteX0" fmla="*/ 0 w 588656"/>
              <a:gd name="connsiteY0" fmla="*/ 690134 h 690134"/>
              <a:gd name="connsiteX1" fmla="*/ 395854 w 588656"/>
              <a:gd name="connsiteY1" fmla="*/ 0 h 690134"/>
              <a:gd name="connsiteX2" fmla="*/ 588656 w 588656"/>
              <a:gd name="connsiteY2" fmla="*/ 0 h 690134"/>
              <a:gd name="connsiteX3" fmla="*/ 236117 w 588656"/>
              <a:gd name="connsiteY3" fmla="*/ 690134 h 690134"/>
              <a:gd name="connsiteX4" fmla="*/ 0 w 588656"/>
              <a:gd name="connsiteY4" fmla="*/ 690134 h 690134"/>
              <a:gd name="connsiteX0" fmla="*/ 0 w 627157"/>
              <a:gd name="connsiteY0" fmla="*/ 694947 h 694947"/>
              <a:gd name="connsiteX1" fmla="*/ 395854 w 627157"/>
              <a:gd name="connsiteY1" fmla="*/ 4813 h 694947"/>
              <a:gd name="connsiteX2" fmla="*/ 627157 w 627157"/>
              <a:gd name="connsiteY2" fmla="*/ 0 h 694947"/>
              <a:gd name="connsiteX3" fmla="*/ 236117 w 627157"/>
              <a:gd name="connsiteY3" fmla="*/ 694947 h 694947"/>
              <a:gd name="connsiteX4" fmla="*/ 0 w 627157"/>
              <a:gd name="connsiteY4" fmla="*/ 694947 h 694947"/>
              <a:gd name="connsiteX0" fmla="*/ 0 w 631969"/>
              <a:gd name="connsiteY0" fmla="*/ 690134 h 690134"/>
              <a:gd name="connsiteX1" fmla="*/ 395854 w 631969"/>
              <a:gd name="connsiteY1" fmla="*/ 0 h 690134"/>
              <a:gd name="connsiteX2" fmla="*/ 631969 w 631969"/>
              <a:gd name="connsiteY2" fmla="*/ 0 h 690134"/>
              <a:gd name="connsiteX3" fmla="*/ 236117 w 631969"/>
              <a:gd name="connsiteY3" fmla="*/ 690134 h 690134"/>
              <a:gd name="connsiteX4" fmla="*/ 0 w 631969"/>
              <a:gd name="connsiteY4" fmla="*/ 690134 h 69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969" h="690134">
                <a:moveTo>
                  <a:pt x="0" y="690134"/>
                </a:moveTo>
                <a:lnTo>
                  <a:pt x="395854" y="0"/>
                </a:lnTo>
                <a:lnTo>
                  <a:pt x="631969" y="0"/>
                </a:lnTo>
                <a:lnTo>
                  <a:pt x="236117" y="690134"/>
                </a:lnTo>
                <a:lnTo>
                  <a:pt x="0" y="690134"/>
                </a:lnTo>
                <a:close/>
              </a:path>
            </a:pathLst>
          </a:custGeom>
          <a:solidFill>
            <a:schemeClr val="accent3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spc="225">
              <a:solidFill>
                <a:schemeClr val="tx1">
                  <a:lumMod val="40000"/>
                  <a:lumOff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Parallélogramme 54"/>
          <p:cNvSpPr/>
          <p:nvPr userDrawn="1"/>
        </p:nvSpPr>
        <p:spPr>
          <a:xfrm>
            <a:off x="6325943" y="4595278"/>
            <a:ext cx="354864" cy="517601"/>
          </a:xfrm>
          <a:custGeom>
            <a:avLst/>
            <a:gdLst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529687 w 925541"/>
              <a:gd name="connsiteY3" fmla="*/ 690134 h 690134"/>
              <a:gd name="connsiteX4" fmla="*/ 0 w 925541"/>
              <a:gd name="connsiteY4" fmla="*/ 690134 h 690134"/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236117 w 925541"/>
              <a:gd name="connsiteY3" fmla="*/ 690134 h 690134"/>
              <a:gd name="connsiteX4" fmla="*/ 0 w 925541"/>
              <a:gd name="connsiteY4" fmla="*/ 690134 h 690134"/>
              <a:gd name="connsiteX0" fmla="*/ 0 w 651221"/>
              <a:gd name="connsiteY0" fmla="*/ 690134 h 690134"/>
              <a:gd name="connsiteX1" fmla="*/ 395854 w 651221"/>
              <a:gd name="connsiteY1" fmla="*/ 0 h 690134"/>
              <a:gd name="connsiteX2" fmla="*/ 651221 w 651221"/>
              <a:gd name="connsiteY2" fmla="*/ 0 h 690134"/>
              <a:gd name="connsiteX3" fmla="*/ 236117 w 651221"/>
              <a:gd name="connsiteY3" fmla="*/ 690134 h 690134"/>
              <a:gd name="connsiteX4" fmla="*/ 0 w 651221"/>
              <a:gd name="connsiteY4" fmla="*/ 690134 h 690134"/>
              <a:gd name="connsiteX0" fmla="*/ 0 w 588656"/>
              <a:gd name="connsiteY0" fmla="*/ 690134 h 690134"/>
              <a:gd name="connsiteX1" fmla="*/ 395854 w 588656"/>
              <a:gd name="connsiteY1" fmla="*/ 0 h 690134"/>
              <a:gd name="connsiteX2" fmla="*/ 588656 w 588656"/>
              <a:gd name="connsiteY2" fmla="*/ 0 h 690134"/>
              <a:gd name="connsiteX3" fmla="*/ 236117 w 588656"/>
              <a:gd name="connsiteY3" fmla="*/ 690134 h 690134"/>
              <a:gd name="connsiteX4" fmla="*/ 0 w 588656"/>
              <a:gd name="connsiteY4" fmla="*/ 690134 h 690134"/>
              <a:gd name="connsiteX0" fmla="*/ 0 w 627157"/>
              <a:gd name="connsiteY0" fmla="*/ 694947 h 694947"/>
              <a:gd name="connsiteX1" fmla="*/ 395854 w 627157"/>
              <a:gd name="connsiteY1" fmla="*/ 4813 h 694947"/>
              <a:gd name="connsiteX2" fmla="*/ 627157 w 627157"/>
              <a:gd name="connsiteY2" fmla="*/ 0 h 694947"/>
              <a:gd name="connsiteX3" fmla="*/ 236117 w 627157"/>
              <a:gd name="connsiteY3" fmla="*/ 694947 h 694947"/>
              <a:gd name="connsiteX4" fmla="*/ 0 w 627157"/>
              <a:gd name="connsiteY4" fmla="*/ 694947 h 694947"/>
              <a:gd name="connsiteX0" fmla="*/ 0 w 631969"/>
              <a:gd name="connsiteY0" fmla="*/ 690134 h 690134"/>
              <a:gd name="connsiteX1" fmla="*/ 395854 w 631969"/>
              <a:gd name="connsiteY1" fmla="*/ 0 h 690134"/>
              <a:gd name="connsiteX2" fmla="*/ 631969 w 631969"/>
              <a:gd name="connsiteY2" fmla="*/ 0 h 690134"/>
              <a:gd name="connsiteX3" fmla="*/ 236117 w 631969"/>
              <a:gd name="connsiteY3" fmla="*/ 690134 h 690134"/>
              <a:gd name="connsiteX4" fmla="*/ 0 w 631969"/>
              <a:gd name="connsiteY4" fmla="*/ 690134 h 690134"/>
              <a:gd name="connsiteX0" fmla="*/ 0 w 473152"/>
              <a:gd name="connsiteY0" fmla="*/ 690134 h 690134"/>
              <a:gd name="connsiteX1" fmla="*/ 395854 w 473152"/>
              <a:gd name="connsiteY1" fmla="*/ 0 h 690134"/>
              <a:gd name="connsiteX2" fmla="*/ 473152 w 473152"/>
              <a:gd name="connsiteY2" fmla="*/ 4813 h 690134"/>
              <a:gd name="connsiteX3" fmla="*/ 236117 w 473152"/>
              <a:gd name="connsiteY3" fmla="*/ 690134 h 690134"/>
              <a:gd name="connsiteX4" fmla="*/ 0 w 473152"/>
              <a:gd name="connsiteY4" fmla="*/ 690134 h 690134"/>
              <a:gd name="connsiteX0" fmla="*/ 0 w 473152"/>
              <a:gd name="connsiteY0" fmla="*/ 690134 h 690134"/>
              <a:gd name="connsiteX1" fmla="*/ 395854 w 473152"/>
              <a:gd name="connsiteY1" fmla="*/ 0 h 690134"/>
              <a:gd name="connsiteX2" fmla="*/ 473152 w 473152"/>
              <a:gd name="connsiteY2" fmla="*/ 4813 h 690134"/>
              <a:gd name="connsiteX3" fmla="*/ 82113 w 473152"/>
              <a:gd name="connsiteY3" fmla="*/ 690134 h 690134"/>
              <a:gd name="connsiteX4" fmla="*/ 0 w 473152"/>
              <a:gd name="connsiteY4" fmla="*/ 690134 h 69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152" h="690134">
                <a:moveTo>
                  <a:pt x="0" y="690134"/>
                </a:moveTo>
                <a:lnTo>
                  <a:pt x="395854" y="0"/>
                </a:lnTo>
                <a:lnTo>
                  <a:pt x="473152" y="4813"/>
                </a:lnTo>
                <a:lnTo>
                  <a:pt x="82113" y="690134"/>
                </a:lnTo>
                <a:lnTo>
                  <a:pt x="0" y="690134"/>
                </a:lnTo>
                <a:close/>
              </a:path>
            </a:pathLst>
          </a:custGeom>
          <a:solidFill>
            <a:schemeClr val="accent3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spc="225">
              <a:solidFill>
                <a:schemeClr val="tx1">
                  <a:lumMod val="40000"/>
                  <a:lumOff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Parallélogramme 54"/>
          <p:cNvSpPr/>
          <p:nvPr userDrawn="1"/>
        </p:nvSpPr>
        <p:spPr>
          <a:xfrm>
            <a:off x="6259015" y="4595278"/>
            <a:ext cx="310394" cy="517601"/>
          </a:xfrm>
          <a:custGeom>
            <a:avLst/>
            <a:gdLst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529687 w 925541"/>
              <a:gd name="connsiteY3" fmla="*/ 690134 h 690134"/>
              <a:gd name="connsiteX4" fmla="*/ 0 w 925541"/>
              <a:gd name="connsiteY4" fmla="*/ 690134 h 690134"/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236117 w 925541"/>
              <a:gd name="connsiteY3" fmla="*/ 690134 h 690134"/>
              <a:gd name="connsiteX4" fmla="*/ 0 w 925541"/>
              <a:gd name="connsiteY4" fmla="*/ 690134 h 690134"/>
              <a:gd name="connsiteX0" fmla="*/ 0 w 651221"/>
              <a:gd name="connsiteY0" fmla="*/ 690134 h 690134"/>
              <a:gd name="connsiteX1" fmla="*/ 395854 w 651221"/>
              <a:gd name="connsiteY1" fmla="*/ 0 h 690134"/>
              <a:gd name="connsiteX2" fmla="*/ 651221 w 651221"/>
              <a:gd name="connsiteY2" fmla="*/ 0 h 690134"/>
              <a:gd name="connsiteX3" fmla="*/ 236117 w 651221"/>
              <a:gd name="connsiteY3" fmla="*/ 690134 h 690134"/>
              <a:gd name="connsiteX4" fmla="*/ 0 w 651221"/>
              <a:gd name="connsiteY4" fmla="*/ 690134 h 690134"/>
              <a:gd name="connsiteX0" fmla="*/ 0 w 588656"/>
              <a:gd name="connsiteY0" fmla="*/ 690134 h 690134"/>
              <a:gd name="connsiteX1" fmla="*/ 395854 w 588656"/>
              <a:gd name="connsiteY1" fmla="*/ 0 h 690134"/>
              <a:gd name="connsiteX2" fmla="*/ 588656 w 588656"/>
              <a:gd name="connsiteY2" fmla="*/ 0 h 690134"/>
              <a:gd name="connsiteX3" fmla="*/ 236117 w 588656"/>
              <a:gd name="connsiteY3" fmla="*/ 690134 h 690134"/>
              <a:gd name="connsiteX4" fmla="*/ 0 w 588656"/>
              <a:gd name="connsiteY4" fmla="*/ 690134 h 690134"/>
              <a:gd name="connsiteX0" fmla="*/ 0 w 627157"/>
              <a:gd name="connsiteY0" fmla="*/ 694947 h 694947"/>
              <a:gd name="connsiteX1" fmla="*/ 395854 w 627157"/>
              <a:gd name="connsiteY1" fmla="*/ 4813 h 694947"/>
              <a:gd name="connsiteX2" fmla="*/ 627157 w 627157"/>
              <a:gd name="connsiteY2" fmla="*/ 0 h 694947"/>
              <a:gd name="connsiteX3" fmla="*/ 236117 w 627157"/>
              <a:gd name="connsiteY3" fmla="*/ 694947 h 694947"/>
              <a:gd name="connsiteX4" fmla="*/ 0 w 627157"/>
              <a:gd name="connsiteY4" fmla="*/ 694947 h 694947"/>
              <a:gd name="connsiteX0" fmla="*/ 0 w 631969"/>
              <a:gd name="connsiteY0" fmla="*/ 690134 h 690134"/>
              <a:gd name="connsiteX1" fmla="*/ 395854 w 631969"/>
              <a:gd name="connsiteY1" fmla="*/ 0 h 690134"/>
              <a:gd name="connsiteX2" fmla="*/ 631969 w 631969"/>
              <a:gd name="connsiteY2" fmla="*/ 0 h 690134"/>
              <a:gd name="connsiteX3" fmla="*/ 236117 w 631969"/>
              <a:gd name="connsiteY3" fmla="*/ 690134 h 690134"/>
              <a:gd name="connsiteX4" fmla="*/ 0 w 631969"/>
              <a:gd name="connsiteY4" fmla="*/ 690134 h 690134"/>
              <a:gd name="connsiteX0" fmla="*/ 0 w 473152"/>
              <a:gd name="connsiteY0" fmla="*/ 690134 h 690134"/>
              <a:gd name="connsiteX1" fmla="*/ 395854 w 473152"/>
              <a:gd name="connsiteY1" fmla="*/ 0 h 690134"/>
              <a:gd name="connsiteX2" fmla="*/ 473152 w 473152"/>
              <a:gd name="connsiteY2" fmla="*/ 4813 h 690134"/>
              <a:gd name="connsiteX3" fmla="*/ 236117 w 473152"/>
              <a:gd name="connsiteY3" fmla="*/ 690134 h 690134"/>
              <a:gd name="connsiteX4" fmla="*/ 0 w 473152"/>
              <a:gd name="connsiteY4" fmla="*/ 690134 h 690134"/>
              <a:gd name="connsiteX0" fmla="*/ 0 w 473152"/>
              <a:gd name="connsiteY0" fmla="*/ 690134 h 690134"/>
              <a:gd name="connsiteX1" fmla="*/ 395854 w 473152"/>
              <a:gd name="connsiteY1" fmla="*/ 0 h 690134"/>
              <a:gd name="connsiteX2" fmla="*/ 473152 w 473152"/>
              <a:gd name="connsiteY2" fmla="*/ 4813 h 690134"/>
              <a:gd name="connsiteX3" fmla="*/ 82113 w 473152"/>
              <a:gd name="connsiteY3" fmla="*/ 690134 h 690134"/>
              <a:gd name="connsiteX4" fmla="*/ 0 w 473152"/>
              <a:gd name="connsiteY4" fmla="*/ 690134 h 690134"/>
              <a:gd name="connsiteX0" fmla="*/ 0 w 407131"/>
              <a:gd name="connsiteY0" fmla="*/ 690134 h 690134"/>
              <a:gd name="connsiteX1" fmla="*/ 395854 w 407131"/>
              <a:gd name="connsiteY1" fmla="*/ 0 h 690134"/>
              <a:gd name="connsiteX2" fmla="*/ 407131 w 407131"/>
              <a:gd name="connsiteY2" fmla="*/ 4813 h 690134"/>
              <a:gd name="connsiteX3" fmla="*/ 82113 w 407131"/>
              <a:gd name="connsiteY3" fmla="*/ 690134 h 690134"/>
              <a:gd name="connsiteX4" fmla="*/ 0 w 407131"/>
              <a:gd name="connsiteY4" fmla="*/ 690134 h 690134"/>
              <a:gd name="connsiteX0" fmla="*/ 0 w 407131"/>
              <a:gd name="connsiteY0" fmla="*/ 690134 h 690134"/>
              <a:gd name="connsiteX1" fmla="*/ 395854 w 407131"/>
              <a:gd name="connsiteY1" fmla="*/ 0 h 690134"/>
              <a:gd name="connsiteX2" fmla="*/ 407131 w 407131"/>
              <a:gd name="connsiteY2" fmla="*/ 4813 h 690134"/>
              <a:gd name="connsiteX3" fmla="*/ 19393 w 407131"/>
              <a:gd name="connsiteY3" fmla="*/ 690134 h 690134"/>
              <a:gd name="connsiteX4" fmla="*/ 0 w 407131"/>
              <a:gd name="connsiteY4" fmla="*/ 690134 h 690134"/>
              <a:gd name="connsiteX0" fmla="*/ 0 w 463249"/>
              <a:gd name="connsiteY0" fmla="*/ 690134 h 690134"/>
              <a:gd name="connsiteX1" fmla="*/ 395854 w 463249"/>
              <a:gd name="connsiteY1" fmla="*/ 0 h 690134"/>
              <a:gd name="connsiteX2" fmla="*/ 463249 w 463249"/>
              <a:gd name="connsiteY2" fmla="*/ 1511 h 690134"/>
              <a:gd name="connsiteX3" fmla="*/ 19393 w 463249"/>
              <a:gd name="connsiteY3" fmla="*/ 690134 h 690134"/>
              <a:gd name="connsiteX4" fmla="*/ 0 w 463249"/>
              <a:gd name="connsiteY4" fmla="*/ 690134 h 690134"/>
              <a:gd name="connsiteX0" fmla="*/ 0 w 469851"/>
              <a:gd name="connsiteY0" fmla="*/ 695225 h 695225"/>
              <a:gd name="connsiteX1" fmla="*/ 395854 w 469851"/>
              <a:gd name="connsiteY1" fmla="*/ 5091 h 695225"/>
              <a:gd name="connsiteX2" fmla="*/ 469851 w 469851"/>
              <a:gd name="connsiteY2" fmla="*/ 0 h 695225"/>
              <a:gd name="connsiteX3" fmla="*/ 19393 w 469851"/>
              <a:gd name="connsiteY3" fmla="*/ 695225 h 695225"/>
              <a:gd name="connsiteX4" fmla="*/ 0 w 469851"/>
              <a:gd name="connsiteY4" fmla="*/ 695225 h 695225"/>
              <a:gd name="connsiteX0" fmla="*/ 0 w 417034"/>
              <a:gd name="connsiteY0" fmla="*/ 695225 h 695225"/>
              <a:gd name="connsiteX1" fmla="*/ 395854 w 417034"/>
              <a:gd name="connsiteY1" fmla="*/ 5091 h 695225"/>
              <a:gd name="connsiteX2" fmla="*/ 417034 w 417034"/>
              <a:gd name="connsiteY2" fmla="*/ 0 h 695225"/>
              <a:gd name="connsiteX3" fmla="*/ 19393 w 417034"/>
              <a:gd name="connsiteY3" fmla="*/ 695225 h 695225"/>
              <a:gd name="connsiteX4" fmla="*/ 0 w 417034"/>
              <a:gd name="connsiteY4" fmla="*/ 695225 h 695225"/>
              <a:gd name="connsiteX0" fmla="*/ 0 w 410684"/>
              <a:gd name="connsiteY0" fmla="*/ 690134 h 690134"/>
              <a:gd name="connsiteX1" fmla="*/ 395854 w 410684"/>
              <a:gd name="connsiteY1" fmla="*/ 0 h 690134"/>
              <a:gd name="connsiteX2" fmla="*/ 410684 w 410684"/>
              <a:gd name="connsiteY2" fmla="*/ 4434 h 690134"/>
              <a:gd name="connsiteX3" fmla="*/ 19393 w 410684"/>
              <a:gd name="connsiteY3" fmla="*/ 690134 h 690134"/>
              <a:gd name="connsiteX4" fmla="*/ 0 w 410684"/>
              <a:gd name="connsiteY4" fmla="*/ 690134 h 690134"/>
              <a:gd name="connsiteX0" fmla="*/ 0 w 413859"/>
              <a:gd name="connsiteY0" fmla="*/ 690134 h 690134"/>
              <a:gd name="connsiteX1" fmla="*/ 395854 w 413859"/>
              <a:gd name="connsiteY1" fmla="*/ 0 h 690134"/>
              <a:gd name="connsiteX2" fmla="*/ 413859 w 413859"/>
              <a:gd name="connsiteY2" fmla="*/ 1259 h 690134"/>
              <a:gd name="connsiteX3" fmla="*/ 19393 w 413859"/>
              <a:gd name="connsiteY3" fmla="*/ 690134 h 690134"/>
              <a:gd name="connsiteX4" fmla="*/ 0 w 413859"/>
              <a:gd name="connsiteY4" fmla="*/ 690134 h 69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59" h="690134">
                <a:moveTo>
                  <a:pt x="0" y="690134"/>
                </a:moveTo>
                <a:lnTo>
                  <a:pt x="395854" y="0"/>
                </a:lnTo>
                <a:lnTo>
                  <a:pt x="413859" y="1259"/>
                </a:lnTo>
                <a:lnTo>
                  <a:pt x="19393" y="690134"/>
                </a:lnTo>
                <a:lnTo>
                  <a:pt x="0" y="690134"/>
                </a:lnTo>
                <a:close/>
              </a:path>
            </a:pathLst>
          </a:custGeom>
          <a:solidFill>
            <a:schemeClr val="accent3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spc="225">
              <a:solidFill>
                <a:schemeClr val="tx1">
                  <a:lumMod val="40000"/>
                  <a:lumOff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Parallélogramme 54"/>
          <p:cNvSpPr/>
          <p:nvPr userDrawn="1"/>
        </p:nvSpPr>
        <p:spPr>
          <a:xfrm>
            <a:off x="6191109" y="4595277"/>
            <a:ext cx="310394" cy="517601"/>
          </a:xfrm>
          <a:custGeom>
            <a:avLst/>
            <a:gdLst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529687 w 925541"/>
              <a:gd name="connsiteY3" fmla="*/ 690134 h 690134"/>
              <a:gd name="connsiteX4" fmla="*/ 0 w 925541"/>
              <a:gd name="connsiteY4" fmla="*/ 690134 h 690134"/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236117 w 925541"/>
              <a:gd name="connsiteY3" fmla="*/ 690134 h 690134"/>
              <a:gd name="connsiteX4" fmla="*/ 0 w 925541"/>
              <a:gd name="connsiteY4" fmla="*/ 690134 h 690134"/>
              <a:gd name="connsiteX0" fmla="*/ 0 w 651221"/>
              <a:gd name="connsiteY0" fmla="*/ 690134 h 690134"/>
              <a:gd name="connsiteX1" fmla="*/ 395854 w 651221"/>
              <a:gd name="connsiteY1" fmla="*/ 0 h 690134"/>
              <a:gd name="connsiteX2" fmla="*/ 651221 w 651221"/>
              <a:gd name="connsiteY2" fmla="*/ 0 h 690134"/>
              <a:gd name="connsiteX3" fmla="*/ 236117 w 651221"/>
              <a:gd name="connsiteY3" fmla="*/ 690134 h 690134"/>
              <a:gd name="connsiteX4" fmla="*/ 0 w 651221"/>
              <a:gd name="connsiteY4" fmla="*/ 690134 h 690134"/>
              <a:gd name="connsiteX0" fmla="*/ 0 w 588656"/>
              <a:gd name="connsiteY0" fmla="*/ 690134 h 690134"/>
              <a:gd name="connsiteX1" fmla="*/ 395854 w 588656"/>
              <a:gd name="connsiteY1" fmla="*/ 0 h 690134"/>
              <a:gd name="connsiteX2" fmla="*/ 588656 w 588656"/>
              <a:gd name="connsiteY2" fmla="*/ 0 h 690134"/>
              <a:gd name="connsiteX3" fmla="*/ 236117 w 588656"/>
              <a:gd name="connsiteY3" fmla="*/ 690134 h 690134"/>
              <a:gd name="connsiteX4" fmla="*/ 0 w 588656"/>
              <a:gd name="connsiteY4" fmla="*/ 690134 h 690134"/>
              <a:gd name="connsiteX0" fmla="*/ 0 w 627157"/>
              <a:gd name="connsiteY0" fmla="*/ 694947 h 694947"/>
              <a:gd name="connsiteX1" fmla="*/ 395854 w 627157"/>
              <a:gd name="connsiteY1" fmla="*/ 4813 h 694947"/>
              <a:gd name="connsiteX2" fmla="*/ 627157 w 627157"/>
              <a:gd name="connsiteY2" fmla="*/ 0 h 694947"/>
              <a:gd name="connsiteX3" fmla="*/ 236117 w 627157"/>
              <a:gd name="connsiteY3" fmla="*/ 694947 h 694947"/>
              <a:gd name="connsiteX4" fmla="*/ 0 w 627157"/>
              <a:gd name="connsiteY4" fmla="*/ 694947 h 694947"/>
              <a:gd name="connsiteX0" fmla="*/ 0 w 631969"/>
              <a:gd name="connsiteY0" fmla="*/ 690134 h 690134"/>
              <a:gd name="connsiteX1" fmla="*/ 395854 w 631969"/>
              <a:gd name="connsiteY1" fmla="*/ 0 h 690134"/>
              <a:gd name="connsiteX2" fmla="*/ 631969 w 631969"/>
              <a:gd name="connsiteY2" fmla="*/ 0 h 690134"/>
              <a:gd name="connsiteX3" fmla="*/ 236117 w 631969"/>
              <a:gd name="connsiteY3" fmla="*/ 690134 h 690134"/>
              <a:gd name="connsiteX4" fmla="*/ 0 w 631969"/>
              <a:gd name="connsiteY4" fmla="*/ 690134 h 690134"/>
              <a:gd name="connsiteX0" fmla="*/ 0 w 473152"/>
              <a:gd name="connsiteY0" fmla="*/ 690134 h 690134"/>
              <a:gd name="connsiteX1" fmla="*/ 395854 w 473152"/>
              <a:gd name="connsiteY1" fmla="*/ 0 h 690134"/>
              <a:gd name="connsiteX2" fmla="*/ 473152 w 473152"/>
              <a:gd name="connsiteY2" fmla="*/ 4813 h 690134"/>
              <a:gd name="connsiteX3" fmla="*/ 236117 w 473152"/>
              <a:gd name="connsiteY3" fmla="*/ 690134 h 690134"/>
              <a:gd name="connsiteX4" fmla="*/ 0 w 473152"/>
              <a:gd name="connsiteY4" fmla="*/ 690134 h 690134"/>
              <a:gd name="connsiteX0" fmla="*/ 0 w 473152"/>
              <a:gd name="connsiteY0" fmla="*/ 690134 h 690134"/>
              <a:gd name="connsiteX1" fmla="*/ 395854 w 473152"/>
              <a:gd name="connsiteY1" fmla="*/ 0 h 690134"/>
              <a:gd name="connsiteX2" fmla="*/ 473152 w 473152"/>
              <a:gd name="connsiteY2" fmla="*/ 4813 h 690134"/>
              <a:gd name="connsiteX3" fmla="*/ 82113 w 473152"/>
              <a:gd name="connsiteY3" fmla="*/ 690134 h 690134"/>
              <a:gd name="connsiteX4" fmla="*/ 0 w 473152"/>
              <a:gd name="connsiteY4" fmla="*/ 690134 h 690134"/>
              <a:gd name="connsiteX0" fmla="*/ 0 w 407131"/>
              <a:gd name="connsiteY0" fmla="*/ 690134 h 690134"/>
              <a:gd name="connsiteX1" fmla="*/ 395854 w 407131"/>
              <a:gd name="connsiteY1" fmla="*/ 0 h 690134"/>
              <a:gd name="connsiteX2" fmla="*/ 407131 w 407131"/>
              <a:gd name="connsiteY2" fmla="*/ 4813 h 690134"/>
              <a:gd name="connsiteX3" fmla="*/ 82113 w 407131"/>
              <a:gd name="connsiteY3" fmla="*/ 690134 h 690134"/>
              <a:gd name="connsiteX4" fmla="*/ 0 w 407131"/>
              <a:gd name="connsiteY4" fmla="*/ 690134 h 690134"/>
              <a:gd name="connsiteX0" fmla="*/ 0 w 407131"/>
              <a:gd name="connsiteY0" fmla="*/ 690134 h 690134"/>
              <a:gd name="connsiteX1" fmla="*/ 395854 w 407131"/>
              <a:gd name="connsiteY1" fmla="*/ 0 h 690134"/>
              <a:gd name="connsiteX2" fmla="*/ 407131 w 407131"/>
              <a:gd name="connsiteY2" fmla="*/ 4813 h 690134"/>
              <a:gd name="connsiteX3" fmla="*/ 19393 w 407131"/>
              <a:gd name="connsiteY3" fmla="*/ 690134 h 690134"/>
              <a:gd name="connsiteX4" fmla="*/ 0 w 407131"/>
              <a:gd name="connsiteY4" fmla="*/ 690134 h 690134"/>
              <a:gd name="connsiteX0" fmla="*/ 0 w 463249"/>
              <a:gd name="connsiteY0" fmla="*/ 690134 h 690134"/>
              <a:gd name="connsiteX1" fmla="*/ 395854 w 463249"/>
              <a:gd name="connsiteY1" fmla="*/ 0 h 690134"/>
              <a:gd name="connsiteX2" fmla="*/ 463249 w 463249"/>
              <a:gd name="connsiteY2" fmla="*/ 1511 h 690134"/>
              <a:gd name="connsiteX3" fmla="*/ 19393 w 463249"/>
              <a:gd name="connsiteY3" fmla="*/ 690134 h 690134"/>
              <a:gd name="connsiteX4" fmla="*/ 0 w 463249"/>
              <a:gd name="connsiteY4" fmla="*/ 690134 h 690134"/>
              <a:gd name="connsiteX0" fmla="*/ 0 w 469851"/>
              <a:gd name="connsiteY0" fmla="*/ 695225 h 695225"/>
              <a:gd name="connsiteX1" fmla="*/ 395854 w 469851"/>
              <a:gd name="connsiteY1" fmla="*/ 5091 h 695225"/>
              <a:gd name="connsiteX2" fmla="*/ 469851 w 469851"/>
              <a:gd name="connsiteY2" fmla="*/ 0 h 695225"/>
              <a:gd name="connsiteX3" fmla="*/ 19393 w 469851"/>
              <a:gd name="connsiteY3" fmla="*/ 695225 h 695225"/>
              <a:gd name="connsiteX4" fmla="*/ 0 w 469851"/>
              <a:gd name="connsiteY4" fmla="*/ 695225 h 695225"/>
              <a:gd name="connsiteX0" fmla="*/ 0 w 417034"/>
              <a:gd name="connsiteY0" fmla="*/ 695225 h 695225"/>
              <a:gd name="connsiteX1" fmla="*/ 395854 w 417034"/>
              <a:gd name="connsiteY1" fmla="*/ 5091 h 695225"/>
              <a:gd name="connsiteX2" fmla="*/ 417034 w 417034"/>
              <a:gd name="connsiteY2" fmla="*/ 0 h 695225"/>
              <a:gd name="connsiteX3" fmla="*/ 19393 w 417034"/>
              <a:gd name="connsiteY3" fmla="*/ 695225 h 695225"/>
              <a:gd name="connsiteX4" fmla="*/ 0 w 417034"/>
              <a:gd name="connsiteY4" fmla="*/ 695225 h 695225"/>
              <a:gd name="connsiteX0" fmla="*/ 0 w 410684"/>
              <a:gd name="connsiteY0" fmla="*/ 690134 h 690134"/>
              <a:gd name="connsiteX1" fmla="*/ 395854 w 410684"/>
              <a:gd name="connsiteY1" fmla="*/ 0 h 690134"/>
              <a:gd name="connsiteX2" fmla="*/ 410684 w 410684"/>
              <a:gd name="connsiteY2" fmla="*/ 4434 h 690134"/>
              <a:gd name="connsiteX3" fmla="*/ 19393 w 410684"/>
              <a:gd name="connsiteY3" fmla="*/ 690134 h 690134"/>
              <a:gd name="connsiteX4" fmla="*/ 0 w 410684"/>
              <a:gd name="connsiteY4" fmla="*/ 690134 h 690134"/>
              <a:gd name="connsiteX0" fmla="*/ 0 w 413859"/>
              <a:gd name="connsiteY0" fmla="*/ 690134 h 690134"/>
              <a:gd name="connsiteX1" fmla="*/ 395854 w 413859"/>
              <a:gd name="connsiteY1" fmla="*/ 0 h 690134"/>
              <a:gd name="connsiteX2" fmla="*/ 413859 w 413859"/>
              <a:gd name="connsiteY2" fmla="*/ 1259 h 690134"/>
              <a:gd name="connsiteX3" fmla="*/ 19393 w 413859"/>
              <a:gd name="connsiteY3" fmla="*/ 690134 h 690134"/>
              <a:gd name="connsiteX4" fmla="*/ 0 w 413859"/>
              <a:gd name="connsiteY4" fmla="*/ 690134 h 69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59" h="690134">
                <a:moveTo>
                  <a:pt x="0" y="690134"/>
                </a:moveTo>
                <a:lnTo>
                  <a:pt x="395854" y="0"/>
                </a:lnTo>
                <a:lnTo>
                  <a:pt x="413859" y="1259"/>
                </a:lnTo>
                <a:lnTo>
                  <a:pt x="19393" y="690134"/>
                </a:lnTo>
                <a:lnTo>
                  <a:pt x="0" y="690134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spc="225">
              <a:solidFill>
                <a:schemeClr val="tx1">
                  <a:lumMod val="40000"/>
                  <a:lumOff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Parallélogramme 54"/>
          <p:cNvSpPr/>
          <p:nvPr userDrawn="1"/>
        </p:nvSpPr>
        <p:spPr>
          <a:xfrm>
            <a:off x="6282012" y="4595276"/>
            <a:ext cx="310394" cy="517601"/>
          </a:xfrm>
          <a:custGeom>
            <a:avLst/>
            <a:gdLst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529687 w 925541"/>
              <a:gd name="connsiteY3" fmla="*/ 690134 h 690134"/>
              <a:gd name="connsiteX4" fmla="*/ 0 w 925541"/>
              <a:gd name="connsiteY4" fmla="*/ 690134 h 690134"/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236117 w 925541"/>
              <a:gd name="connsiteY3" fmla="*/ 690134 h 690134"/>
              <a:gd name="connsiteX4" fmla="*/ 0 w 925541"/>
              <a:gd name="connsiteY4" fmla="*/ 690134 h 690134"/>
              <a:gd name="connsiteX0" fmla="*/ 0 w 651221"/>
              <a:gd name="connsiteY0" fmla="*/ 690134 h 690134"/>
              <a:gd name="connsiteX1" fmla="*/ 395854 w 651221"/>
              <a:gd name="connsiteY1" fmla="*/ 0 h 690134"/>
              <a:gd name="connsiteX2" fmla="*/ 651221 w 651221"/>
              <a:gd name="connsiteY2" fmla="*/ 0 h 690134"/>
              <a:gd name="connsiteX3" fmla="*/ 236117 w 651221"/>
              <a:gd name="connsiteY3" fmla="*/ 690134 h 690134"/>
              <a:gd name="connsiteX4" fmla="*/ 0 w 651221"/>
              <a:gd name="connsiteY4" fmla="*/ 690134 h 690134"/>
              <a:gd name="connsiteX0" fmla="*/ 0 w 588656"/>
              <a:gd name="connsiteY0" fmla="*/ 690134 h 690134"/>
              <a:gd name="connsiteX1" fmla="*/ 395854 w 588656"/>
              <a:gd name="connsiteY1" fmla="*/ 0 h 690134"/>
              <a:gd name="connsiteX2" fmla="*/ 588656 w 588656"/>
              <a:gd name="connsiteY2" fmla="*/ 0 h 690134"/>
              <a:gd name="connsiteX3" fmla="*/ 236117 w 588656"/>
              <a:gd name="connsiteY3" fmla="*/ 690134 h 690134"/>
              <a:gd name="connsiteX4" fmla="*/ 0 w 588656"/>
              <a:gd name="connsiteY4" fmla="*/ 690134 h 690134"/>
              <a:gd name="connsiteX0" fmla="*/ 0 w 627157"/>
              <a:gd name="connsiteY0" fmla="*/ 694947 h 694947"/>
              <a:gd name="connsiteX1" fmla="*/ 395854 w 627157"/>
              <a:gd name="connsiteY1" fmla="*/ 4813 h 694947"/>
              <a:gd name="connsiteX2" fmla="*/ 627157 w 627157"/>
              <a:gd name="connsiteY2" fmla="*/ 0 h 694947"/>
              <a:gd name="connsiteX3" fmla="*/ 236117 w 627157"/>
              <a:gd name="connsiteY3" fmla="*/ 694947 h 694947"/>
              <a:gd name="connsiteX4" fmla="*/ 0 w 627157"/>
              <a:gd name="connsiteY4" fmla="*/ 694947 h 694947"/>
              <a:gd name="connsiteX0" fmla="*/ 0 w 631969"/>
              <a:gd name="connsiteY0" fmla="*/ 690134 h 690134"/>
              <a:gd name="connsiteX1" fmla="*/ 395854 w 631969"/>
              <a:gd name="connsiteY1" fmla="*/ 0 h 690134"/>
              <a:gd name="connsiteX2" fmla="*/ 631969 w 631969"/>
              <a:gd name="connsiteY2" fmla="*/ 0 h 690134"/>
              <a:gd name="connsiteX3" fmla="*/ 236117 w 631969"/>
              <a:gd name="connsiteY3" fmla="*/ 690134 h 690134"/>
              <a:gd name="connsiteX4" fmla="*/ 0 w 631969"/>
              <a:gd name="connsiteY4" fmla="*/ 690134 h 690134"/>
              <a:gd name="connsiteX0" fmla="*/ 0 w 473152"/>
              <a:gd name="connsiteY0" fmla="*/ 690134 h 690134"/>
              <a:gd name="connsiteX1" fmla="*/ 395854 w 473152"/>
              <a:gd name="connsiteY1" fmla="*/ 0 h 690134"/>
              <a:gd name="connsiteX2" fmla="*/ 473152 w 473152"/>
              <a:gd name="connsiteY2" fmla="*/ 4813 h 690134"/>
              <a:gd name="connsiteX3" fmla="*/ 236117 w 473152"/>
              <a:gd name="connsiteY3" fmla="*/ 690134 h 690134"/>
              <a:gd name="connsiteX4" fmla="*/ 0 w 473152"/>
              <a:gd name="connsiteY4" fmla="*/ 690134 h 690134"/>
              <a:gd name="connsiteX0" fmla="*/ 0 w 473152"/>
              <a:gd name="connsiteY0" fmla="*/ 690134 h 690134"/>
              <a:gd name="connsiteX1" fmla="*/ 395854 w 473152"/>
              <a:gd name="connsiteY1" fmla="*/ 0 h 690134"/>
              <a:gd name="connsiteX2" fmla="*/ 473152 w 473152"/>
              <a:gd name="connsiteY2" fmla="*/ 4813 h 690134"/>
              <a:gd name="connsiteX3" fmla="*/ 82113 w 473152"/>
              <a:gd name="connsiteY3" fmla="*/ 690134 h 690134"/>
              <a:gd name="connsiteX4" fmla="*/ 0 w 473152"/>
              <a:gd name="connsiteY4" fmla="*/ 690134 h 690134"/>
              <a:gd name="connsiteX0" fmla="*/ 0 w 407131"/>
              <a:gd name="connsiteY0" fmla="*/ 690134 h 690134"/>
              <a:gd name="connsiteX1" fmla="*/ 395854 w 407131"/>
              <a:gd name="connsiteY1" fmla="*/ 0 h 690134"/>
              <a:gd name="connsiteX2" fmla="*/ 407131 w 407131"/>
              <a:gd name="connsiteY2" fmla="*/ 4813 h 690134"/>
              <a:gd name="connsiteX3" fmla="*/ 82113 w 407131"/>
              <a:gd name="connsiteY3" fmla="*/ 690134 h 690134"/>
              <a:gd name="connsiteX4" fmla="*/ 0 w 407131"/>
              <a:gd name="connsiteY4" fmla="*/ 690134 h 690134"/>
              <a:gd name="connsiteX0" fmla="*/ 0 w 407131"/>
              <a:gd name="connsiteY0" fmla="*/ 690134 h 690134"/>
              <a:gd name="connsiteX1" fmla="*/ 395854 w 407131"/>
              <a:gd name="connsiteY1" fmla="*/ 0 h 690134"/>
              <a:gd name="connsiteX2" fmla="*/ 407131 w 407131"/>
              <a:gd name="connsiteY2" fmla="*/ 4813 h 690134"/>
              <a:gd name="connsiteX3" fmla="*/ 19393 w 407131"/>
              <a:gd name="connsiteY3" fmla="*/ 690134 h 690134"/>
              <a:gd name="connsiteX4" fmla="*/ 0 w 407131"/>
              <a:gd name="connsiteY4" fmla="*/ 690134 h 690134"/>
              <a:gd name="connsiteX0" fmla="*/ 0 w 463249"/>
              <a:gd name="connsiteY0" fmla="*/ 690134 h 690134"/>
              <a:gd name="connsiteX1" fmla="*/ 395854 w 463249"/>
              <a:gd name="connsiteY1" fmla="*/ 0 h 690134"/>
              <a:gd name="connsiteX2" fmla="*/ 463249 w 463249"/>
              <a:gd name="connsiteY2" fmla="*/ 1511 h 690134"/>
              <a:gd name="connsiteX3" fmla="*/ 19393 w 463249"/>
              <a:gd name="connsiteY3" fmla="*/ 690134 h 690134"/>
              <a:gd name="connsiteX4" fmla="*/ 0 w 463249"/>
              <a:gd name="connsiteY4" fmla="*/ 690134 h 690134"/>
              <a:gd name="connsiteX0" fmla="*/ 0 w 469851"/>
              <a:gd name="connsiteY0" fmla="*/ 695225 h 695225"/>
              <a:gd name="connsiteX1" fmla="*/ 395854 w 469851"/>
              <a:gd name="connsiteY1" fmla="*/ 5091 h 695225"/>
              <a:gd name="connsiteX2" fmla="*/ 469851 w 469851"/>
              <a:gd name="connsiteY2" fmla="*/ 0 h 695225"/>
              <a:gd name="connsiteX3" fmla="*/ 19393 w 469851"/>
              <a:gd name="connsiteY3" fmla="*/ 695225 h 695225"/>
              <a:gd name="connsiteX4" fmla="*/ 0 w 469851"/>
              <a:gd name="connsiteY4" fmla="*/ 695225 h 695225"/>
              <a:gd name="connsiteX0" fmla="*/ 0 w 417034"/>
              <a:gd name="connsiteY0" fmla="*/ 695225 h 695225"/>
              <a:gd name="connsiteX1" fmla="*/ 395854 w 417034"/>
              <a:gd name="connsiteY1" fmla="*/ 5091 h 695225"/>
              <a:gd name="connsiteX2" fmla="*/ 417034 w 417034"/>
              <a:gd name="connsiteY2" fmla="*/ 0 h 695225"/>
              <a:gd name="connsiteX3" fmla="*/ 19393 w 417034"/>
              <a:gd name="connsiteY3" fmla="*/ 695225 h 695225"/>
              <a:gd name="connsiteX4" fmla="*/ 0 w 417034"/>
              <a:gd name="connsiteY4" fmla="*/ 695225 h 695225"/>
              <a:gd name="connsiteX0" fmla="*/ 0 w 410684"/>
              <a:gd name="connsiteY0" fmla="*/ 690134 h 690134"/>
              <a:gd name="connsiteX1" fmla="*/ 395854 w 410684"/>
              <a:gd name="connsiteY1" fmla="*/ 0 h 690134"/>
              <a:gd name="connsiteX2" fmla="*/ 410684 w 410684"/>
              <a:gd name="connsiteY2" fmla="*/ 4434 h 690134"/>
              <a:gd name="connsiteX3" fmla="*/ 19393 w 410684"/>
              <a:gd name="connsiteY3" fmla="*/ 690134 h 690134"/>
              <a:gd name="connsiteX4" fmla="*/ 0 w 410684"/>
              <a:gd name="connsiteY4" fmla="*/ 690134 h 690134"/>
              <a:gd name="connsiteX0" fmla="*/ 0 w 413859"/>
              <a:gd name="connsiteY0" fmla="*/ 690134 h 690134"/>
              <a:gd name="connsiteX1" fmla="*/ 395854 w 413859"/>
              <a:gd name="connsiteY1" fmla="*/ 0 h 690134"/>
              <a:gd name="connsiteX2" fmla="*/ 413859 w 413859"/>
              <a:gd name="connsiteY2" fmla="*/ 1259 h 690134"/>
              <a:gd name="connsiteX3" fmla="*/ 19393 w 413859"/>
              <a:gd name="connsiteY3" fmla="*/ 690134 h 690134"/>
              <a:gd name="connsiteX4" fmla="*/ 0 w 413859"/>
              <a:gd name="connsiteY4" fmla="*/ 690134 h 69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59" h="690134">
                <a:moveTo>
                  <a:pt x="0" y="690134"/>
                </a:moveTo>
                <a:lnTo>
                  <a:pt x="395854" y="0"/>
                </a:lnTo>
                <a:lnTo>
                  <a:pt x="413859" y="1259"/>
                </a:lnTo>
                <a:lnTo>
                  <a:pt x="19393" y="690134"/>
                </a:lnTo>
                <a:lnTo>
                  <a:pt x="0" y="690134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spc="225">
              <a:solidFill>
                <a:schemeClr val="tx1">
                  <a:lumMod val="40000"/>
                  <a:lumOff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9909" y="4597745"/>
            <a:ext cx="631824" cy="515132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 spc="225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28349" y="4597745"/>
            <a:ext cx="633383" cy="5096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750" b="0" i="0" smtClean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‹N°›</a:t>
            </a:fld>
            <a:endParaRPr lang="en-US" sz="750" b="0" i="0" dirty="0">
              <a:solidFill>
                <a:schemeClr val="tx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Espace réservé de la date 3"/>
          <p:cNvSpPr txBox="1">
            <a:spLocks/>
          </p:cNvSpPr>
          <p:nvPr userDrawn="1"/>
        </p:nvSpPr>
        <p:spPr>
          <a:xfrm>
            <a:off x="2057955" y="4661806"/>
            <a:ext cx="3266481" cy="165128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Eurostile" charset="0"/>
                <a:ea typeface="Eurostile" charset="0"/>
                <a:cs typeface="Eurostil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</a:pPr>
            <a:r>
              <a:rPr lang="fr-FR" sz="450" kern="1200" dirty="0" smtClean="0">
                <a:solidFill>
                  <a:schemeClr val="tx2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Ce document ne peut être reproduit, modifié, adapté, publié, traduit d’une quelconque façon en tout ou partie, ni divulgué à un tiers sans l’accord préalable et écrit de Thales Alenia </a:t>
            </a:r>
            <a:r>
              <a:rPr lang="fr-FR" sz="450" kern="1200" dirty="0" err="1" smtClean="0">
                <a:solidFill>
                  <a:schemeClr val="tx2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Space</a:t>
            </a:r>
            <a:r>
              <a:rPr lang="fr-FR" sz="450" kern="1200" dirty="0" smtClean="0">
                <a:solidFill>
                  <a:schemeClr val="tx2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. </a:t>
            </a:r>
            <a:endParaRPr lang="fr-FR" sz="450" kern="1200" dirty="0">
              <a:solidFill>
                <a:schemeClr val="tx2"/>
              </a:solidFill>
              <a:effectLst/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9" name="ZoneTexte 18"/>
          <p:cNvSpPr txBox="1"/>
          <p:nvPr userDrawn="1"/>
        </p:nvSpPr>
        <p:spPr>
          <a:xfrm>
            <a:off x="898032" y="4663501"/>
            <a:ext cx="85767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F4F4DEE-93B2-2C4F-8D9B-851329BA8B05}" type="datetime3">
              <a:rPr lang="fr-FR" sz="525" smtClean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07.10.20</a:t>
            </a:fld>
            <a:endParaRPr lang="fr-FR" sz="525" dirty="0">
              <a:solidFill>
                <a:schemeClr val="tx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20" name="Grouper 19"/>
          <p:cNvGrpSpPr/>
          <p:nvPr userDrawn="1"/>
        </p:nvGrpSpPr>
        <p:grpSpPr>
          <a:xfrm>
            <a:off x="748502" y="4653569"/>
            <a:ext cx="148815" cy="148815"/>
            <a:chOff x="1128584" y="1446911"/>
            <a:chExt cx="198420" cy="198420"/>
          </a:xfrm>
        </p:grpSpPr>
        <p:sp>
          <p:nvSpPr>
            <p:cNvPr id="21" name="Ellipse 20"/>
            <p:cNvSpPr/>
            <p:nvPr userDrawn="1"/>
          </p:nvSpPr>
          <p:spPr>
            <a:xfrm>
              <a:off x="1128584" y="1446911"/>
              <a:ext cx="198420" cy="198420"/>
            </a:xfrm>
            <a:prstGeom prst="ellipse">
              <a:avLst/>
            </a:prstGeom>
            <a:noFill/>
            <a:ln w="63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0" spc="225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3">
              <a:alphaModFix amt="6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41000"/>
                      </a14:imgEffect>
                      <a14:imgEffect>
                        <a14:brightnessContrast bright="-85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327" y="1498546"/>
              <a:ext cx="113987" cy="95153"/>
            </a:xfrm>
            <a:prstGeom prst="rect">
              <a:avLst/>
            </a:prstGeom>
          </p:spPr>
        </p:pic>
      </p:grpSp>
      <p:grpSp>
        <p:nvGrpSpPr>
          <p:cNvPr id="23" name="Grouper 22"/>
          <p:cNvGrpSpPr/>
          <p:nvPr userDrawn="1"/>
        </p:nvGrpSpPr>
        <p:grpSpPr>
          <a:xfrm>
            <a:off x="1924414" y="4653569"/>
            <a:ext cx="148815" cy="148815"/>
            <a:chOff x="3717462" y="4379338"/>
            <a:chExt cx="198420" cy="198420"/>
          </a:xfrm>
        </p:grpSpPr>
        <p:sp>
          <p:nvSpPr>
            <p:cNvPr id="24" name="Ellipse 23"/>
            <p:cNvSpPr/>
            <p:nvPr userDrawn="1"/>
          </p:nvSpPr>
          <p:spPr>
            <a:xfrm>
              <a:off x="3717462" y="4379338"/>
              <a:ext cx="198420" cy="198420"/>
            </a:xfrm>
            <a:prstGeom prst="ellipse">
              <a:avLst/>
            </a:prstGeom>
            <a:noFill/>
            <a:ln w="635">
              <a:solidFill>
                <a:schemeClr val="tx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0" spc="225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 userDrawn="1"/>
          </p:nvPicPr>
          <p:blipFill>
            <a:blip r:embed="rId5">
              <a:alphaModFix amt="6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9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237" y="4409913"/>
              <a:ext cx="158531" cy="136874"/>
            </a:xfrm>
            <a:prstGeom prst="rect">
              <a:avLst/>
            </a:prstGeom>
          </p:spPr>
        </p:pic>
      </p:grpSp>
      <p:sp>
        <p:nvSpPr>
          <p:cNvPr id="26" name="Espace réservé de la date 3"/>
          <p:cNvSpPr txBox="1">
            <a:spLocks/>
          </p:cNvSpPr>
          <p:nvPr userDrawn="1"/>
        </p:nvSpPr>
        <p:spPr>
          <a:xfrm>
            <a:off x="863644" y="4867021"/>
            <a:ext cx="1352529" cy="130403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Eurostile" charset="0"/>
                <a:ea typeface="Eurostile" charset="0"/>
                <a:cs typeface="Eurostil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50" kern="1200" dirty="0" err="1" smtClean="0">
                <a:solidFill>
                  <a:schemeClr val="tx2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Ref</a:t>
            </a:r>
            <a:r>
              <a:rPr lang="fr-FR" sz="450" kern="1200" dirty="0" smtClean="0">
                <a:solidFill>
                  <a:schemeClr val="tx2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. = 0005-0008094067</a:t>
            </a:r>
          </a:p>
          <a:p>
            <a:endParaRPr lang="fr-FR" sz="450" dirty="0">
              <a:solidFill>
                <a:schemeClr val="tx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7" name="Espace réservé du pied de page 4"/>
          <p:cNvSpPr txBox="1">
            <a:spLocks/>
          </p:cNvSpPr>
          <p:nvPr userDrawn="1"/>
        </p:nvSpPr>
        <p:spPr>
          <a:xfrm>
            <a:off x="862357" y="4959223"/>
            <a:ext cx="544591" cy="12489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just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Eurostile" charset="0"/>
                <a:ea typeface="Eurostile" charset="0"/>
                <a:cs typeface="Eurostil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450" kern="1200" dirty="0" err="1" smtClean="0">
                <a:solidFill>
                  <a:schemeClr val="tx2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Ref</a:t>
            </a:r>
            <a:r>
              <a:rPr lang="fr-FR" sz="450" kern="1200" dirty="0" smtClean="0">
                <a:solidFill>
                  <a:schemeClr val="tx2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. Modèle =</a:t>
            </a:r>
            <a:endParaRPr lang="fr-FR" sz="450" kern="1200" dirty="0">
              <a:solidFill>
                <a:schemeClr val="tx2"/>
              </a:solidFill>
              <a:effectLst/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28" name="Grouper 27"/>
          <p:cNvGrpSpPr/>
          <p:nvPr userDrawn="1"/>
        </p:nvGrpSpPr>
        <p:grpSpPr>
          <a:xfrm>
            <a:off x="748502" y="4904499"/>
            <a:ext cx="148815" cy="148815"/>
            <a:chOff x="2299995" y="4379338"/>
            <a:chExt cx="198420" cy="198420"/>
          </a:xfrm>
        </p:grpSpPr>
        <p:sp>
          <p:nvSpPr>
            <p:cNvPr id="29" name="Ellipse 28"/>
            <p:cNvSpPr/>
            <p:nvPr userDrawn="1"/>
          </p:nvSpPr>
          <p:spPr>
            <a:xfrm>
              <a:off x="2299995" y="4379338"/>
              <a:ext cx="198420" cy="198420"/>
            </a:xfrm>
            <a:prstGeom prst="ellipse">
              <a:avLst/>
            </a:prstGeom>
            <a:noFill/>
            <a:ln w="635">
              <a:solidFill>
                <a:schemeClr val="tx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0" spc="225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pic>
          <p:nvPicPr>
            <p:cNvPr id="30" name="Image 29"/>
            <p:cNvPicPr>
              <a:picLocks noChangeAspect="1"/>
            </p:cNvPicPr>
            <p:nvPr userDrawn="1"/>
          </p:nvPicPr>
          <p:blipFill>
            <a:blip r:embed="rId7">
              <a:alphaModFix amt="6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85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131" y="4421614"/>
              <a:ext cx="118533" cy="118533"/>
            </a:xfrm>
            <a:prstGeom prst="rect">
              <a:avLst/>
            </a:prstGeom>
          </p:spPr>
        </p:pic>
      </p:grpSp>
      <p:sp>
        <p:nvSpPr>
          <p:cNvPr id="31" name="Espace réservé du pied de page 4"/>
          <p:cNvSpPr txBox="1">
            <a:spLocks/>
          </p:cNvSpPr>
          <p:nvPr userDrawn="1"/>
        </p:nvSpPr>
        <p:spPr>
          <a:xfrm>
            <a:off x="2057884" y="4946042"/>
            <a:ext cx="1382036" cy="8327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just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Eurostile" charset="0"/>
                <a:ea typeface="Eurostile" charset="0"/>
                <a:cs typeface="Eurostil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525" b="0" kern="1200" dirty="0" smtClean="0">
                <a:solidFill>
                  <a:schemeClr val="tx2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2016 Thales Alenia </a:t>
            </a:r>
            <a:r>
              <a:rPr lang="fr-FR" sz="525" b="0" kern="1200" dirty="0" err="1" smtClean="0">
                <a:solidFill>
                  <a:schemeClr val="tx2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Space</a:t>
            </a:r>
            <a:endParaRPr lang="fr-FR" sz="525" b="0" kern="1200" dirty="0">
              <a:solidFill>
                <a:schemeClr val="tx2"/>
              </a:solidFill>
              <a:effectLst/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32" name="Grouper 31"/>
          <p:cNvGrpSpPr/>
          <p:nvPr userDrawn="1"/>
        </p:nvGrpSpPr>
        <p:grpSpPr>
          <a:xfrm>
            <a:off x="1877664" y="4889824"/>
            <a:ext cx="242374" cy="184666"/>
            <a:chOff x="8371697" y="4359517"/>
            <a:chExt cx="323165" cy="246221"/>
          </a:xfrm>
        </p:grpSpPr>
        <p:sp>
          <p:nvSpPr>
            <p:cNvPr id="33" name="Ellipse 32"/>
            <p:cNvSpPr/>
            <p:nvPr userDrawn="1"/>
          </p:nvSpPr>
          <p:spPr>
            <a:xfrm>
              <a:off x="8429896" y="4380875"/>
              <a:ext cx="198420" cy="198420"/>
            </a:xfrm>
            <a:prstGeom prst="ellipse">
              <a:avLst/>
            </a:prstGeom>
            <a:noFill/>
            <a:ln w="635">
              <a:solidFill>
                <a:schemeClr val="tx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0" spc="225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4" name="ZoneTexte 33"/>
            <p:cNvSpPr txBox="1"/>
            <p:nvPr userDrawn="1"/>
          </p:nvSpPr>
          <p:spPr>
            <a:xfrm>
              <a:off x="8371697" y="4359517"/>
              <a:ext cx="32316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chemeClr val="tx2">
                      <a:alpha val="8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©</a:t>
              </a:r>
              <a:endParaRPr lang="fr-FR" sz="600" dirty="0">
                <a:solidFill>
                  <a:schemeClr val="tx2">
                    <a:alpha val="8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cxnSp>
        <p:nvCxnSpPr>
          <p:cNvPr id="35" name="Connecteur droit 34"/>
          <p:cNvCxnSpPr/>
          <p:nvPr userDrawn="1"/>
        </p:nvCxnSpPr>
        <p:spPr>
          <a:xfrm>
            <a:off x="752635" y="4855312"/>
            <a:ext cx="4872293" cy="1"/>
          </a:xfrm>
          <a:prstGeom prst="line">
            <a:avLst/>
          </a:prstGeom>
          <a:ln>
            <a:solidFill>
              <a:schemeClr val="tx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 userDrawn="1"/>
        </p:nvCxnSpPr>
        <p:spPr>
          <a:xfrm>
            <a:off x="1852410" y="4648869"/>
            <a:ext cx="0" cy="405790"/>
          </a:xfrm>
          <a:prstGeom prst="line">
            <a:avLst/>
          </a:prstGeom>
          <a:ln>
            <a:solidFill>
              <a:schemeClr val="tx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 userDrawn="1"/>
        </p:nvSpPr>
        <p:spPr>
          <a:xfrm>
            <a:off x="4527675" y="4911688"/>
            <a:ext cx="1097253" cy="161583"/>
          </a:xfrm>
          <a:prstGeom prst="rect">
            <a:avLst/>
          </a:prstGeom>
          <a:ln w="12700">
            <a:solidFill>
              <a:srgbClr val="1A1918"/>
            </a:solidFill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fr-FR" sz="450" b="1" dirty="0" smtClean="0">
                <a:solidFill>
                  <a:srgbClr val="1A1918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THALES ALENIA </a:t>
            </a:r>
            <a:r>
              <a:rPr lang="fr-FR" sz="450" b="1" smtClean="0">
                <a:solidFill>
                  <a:srgbClr val="1A1918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SPACE INTERNAL</a:t>
            </a:r>
            <a:endParaRPr lang="fr-FR" sz="450" b="1" dirty="0">
              <a:solidFill>
                <a:srgbClr val="1A191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9" name="Image 3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02" y="4646161"/>
            <a:ext cx="1032716" cy="417014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45624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5148154" y="569468"/>
            <a:ext cx="3996812" cy="3996812"/>
          </a:xfrm>
          <a:custGeom>
            <a:avLst/>
            <a:gdLst>
              <a:gd name="connsiteX0" fmla="*/ 1909187 w 1909187"/>
              <a:gd name="connsiteY0" fmla="*/ 0 h 1909187"/>
              <a:gd name="connsiteX1" fmla="*/ 1909187 w 1909187"/>
              <a:gd name="connsiteY1" fmla="*/ 1909187 h 1909187"/>
              <a:gd name="connsiteX2" fmla="*/ 0 w 1909187"/>
              <a:gd name="connsiteY2" fmla="*/ 1909187 h 1909187"/>
              <a:gd name="connsiteX3" fmla="*/ 1909187 w 1909187"/>
              <a:gd name="connsiteY3" fmla="*/ 0 h 190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9187" h="1909187">
                <a:moveTo>
                  <a:pt x="1909187" y="0"/>
                </a:moveTo>
                <a:lnTo>
                  <a:pt x="1909187" y="1909187"/>
                </a:lnTo>
                <a:lnTo>
                  <a:pt x="0" y="1909187"/>
                </a:lnTo>
                <a:cubicBezTo>
                  <a:pt x="0" y="854772"/>
                  <a:pt x="854772" y="0"/>
                  <a:pt x="190918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24222" y="249303"/>
            <a:ext cx="299153" cy="16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24222" y="930720"/>
            <a:ext cx="299153" cy="67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736395" y="-6798"/>
            <a:ext cx="7886698" cy="910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70000"/>
              </a:lnSpc>
              <a:defRPr sz="2000" b="0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dirty="0" smtClean="0"/>
              <a:t>TITRE EN GRAS</a:t>
            </a:r>
            <a:br>
              <a:rPr lang="fr-FR" dirty="0" smtClean="0"/>
            </a:br>
            <a:r>
              <a:rPr lang="fr-FR" dirty="0" smtClean="0"/>
              <a:t>CENTURY GOTHIC 20 </a:t>
            </a:r>
            <a:r>
              <a:rPr lang="mr-IN" dirty="0" smtClean="0"/>
              <a:t>–</a:t>
            </a:r>
            <a:r>
              <a:rPr lang="fr-FR" dirty="0" smtClean="0"/>
              <a:t> RGB 36.54.70</a:t>
            </a:r>
            <a:endParaRPr lang="fr-FR" dirty="0"/>
          </a:p>
        </p:txBody>
      </p:sp>
      <p:sp>
        <p:nvSpPr>
          <p:cNvPr id="18" name="Espace réservé du texte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393" y="929855"/>
            <a:ext cx="7886700" cy="372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00" baseline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Bebas" charset="0"/>
                <a:ea typeface="Bebas" charset="0"/>
                <a:cs typeface="Bebas" charset="0"/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Bebas" charset="0"/>
                <a:ea typeface="Bebas" charset="0"/>
                <a:cs typeface="Bebas" charset="0"/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Bebas" charset="0"/>
                <a:ea typeface="Bebas" charset="0"/>
                <a:cs typeface="Bebas" charset="0"/>
              </a:defRPr>
            </a:lvl4pPr>
            <a:lvl5pPr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Bebas" charset="0"/>
                <a:ea typeface="Bebas" charset="0"/>
                <a:cs typeface="Bebas" charset="0"/>
              </a:defRPr>
            </a:lvl5pPr>
          </a:lstStyle>
          <a:p>
            <a:pPr lvl="0"/>
            <a:r>
              <a:rPr lang="fr-FR" dirty="0" smtClean="0"/>
              <a:t>SOUS-TITRE </a:t>
            </a:r>
            <a:r>
              <a:rPr lang="mr-IN" dirty="0" smtClean="0"/>
              <a:t>–</a:t>
            </a:r>
            <a:r>
              <a:rPr lang="fr-FR" dirty="0" smtClean="0"/>
              <a:t> CENTURY GOTHIC 8 </a:t>
            </a:r>
            <a:r>
              <a:rPr lang="mr-IN" dirty="0" smtClean="0"/>
              <a:t>–</a:t>
            </a:r>
            <a:r>
              <a:rPr lang="fr-FR" dirty="0" smtClean="0"/>
              <a:t> RGB 0.171.199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720">
          <p15:clr>
            <a:srgbClr val="FBAE40"/>
          </p15:clr>
        </p15:guide>
        <p15:guide id="2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-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24222" y="249303"/>
            <a:ext cx="299153" cy="16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24222" y="930720"/>
            <a:ext cx="299153" cy="67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736395" y="-6798"/>
            <a:ext cx="7886698" cy="910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70000"/>
              </a:lnSpc>
              <a:defRPr sz="2000" b="0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dirty="0" smtClean="0"/>
              <a:t>TITRE EN GRAS</a:t>
            </a:r>
            <a:br>
              <a:rPr lang="fr-FR" dirty="0" smtClean="0"/>
            </a:br>
            <a:r>
              <a:rPr lang="fr-FR" dirty="0" smtClean="0"/>
              <a:t>CENTURY GOTHIC 20 </a:t>
            </a:r>
            <a:r>
              <a:rPr lang="mr-IN" dirty="0" smtClean="0"/>
              <a:t>–</a:t>
            </a:r>
            <a:r>
              <a:rPr lang="fr-FR" dirty="0" smtClean="0"/>
              <a:t> RGB 36.54.70</a:t>
            </a:r>
            <a:endParaRPr lang="fr-FR" dirty="0"/>
          </a:p>
        </p:txBody>
      </p:sp>
      <p:sp>
        <p:nvSpPr>
          <p:cNvPr id="9" name="Espace réservé du texte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393" y="929855"/>
            <a:ext cx="7886700" cy="372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00" baseline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Bebas" charset="0"/>
                <a:ea typeface="Bebas" charset="0"/>
                <a:cs typeface="Bebas" charset="0"/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Bebas" charset="0"/>
                <a:ea typeface="Bebas" charset="0"/>
                <a:cs typeface="Bebas" charset="0"/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Bebas" charset="0"/>
                <a:ea typeface="Bebas" charset="0"/>
                <a:cs typeface="Bebas" charset="0"/>
              </a:defRPr>
            </a:lvl4pPr>
            <a:lvl5pPr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Bebas" charset="0"/>
                <a:ea typeface="Bebas" charset="0"/>
                <a:cs typeface="Bebas" charset="0"/>
              </a:defRPr>
            </a:lvl5pPr>
          </a:lstStyle>
          <a:p>
            <a:pPr lvl="0"/>
            <a:r>
              <a:rPr lang="fr-FR" dirty="0" smtClean="0"/>
              <a:t>SOUS-TITRE </a:t>
            </a:r>
            <a:r>
              <a:rPr lang="mr-IN" dirty="0" smtClean="0"/>
              <a:t>–</a:t>
            </a:r>
            <a:r>
              <a:rPr lang="fr-FR" dirty="0" smtClean="0"/>
              <a:t> CENTURY GOTHIC 8 </a:t>
            </a:r>
            <a:r>
              <a:rPr lang="mr-IN" dirty="0" smtClean="0"/>
              <a:t>–</a:t>
            </a:r>
            <a:r>
              <a:rPr lang="fr-FR" dirty="0" smtClean="0"/>
              <a:t> RGB 0.171.199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56" y="101939"/>
            <a:ext cx="4112790" cy="421267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824222" y="249303"/>
            <a:ext cx="299153" cy="16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24222" y="930720"/>
            <a:ext cx="299153" cy="67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736395" y="-6798"/>
            <a:ext cx="7886698" cy="910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70000"/>
              </a:lnSpc>
              <a:defRPr sz="2000" b="0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dirty="0" smtClean="0"/>
              <a:t>TITRE EN GRAS</a:t>
            </a:r>
            <a:br>
              <a:rPr lang="fr-FR" dirty="0" smtClean="0"/>
            </a:br>
            <a:r>
              <a:rPr lang="fr-FR" dirty="0" smtClean="0"/>
              <a:t>CENTURY GOTHIC 20 </a:t>
            </a:r>
            <a:r>
              <a:rPr lang="mr-IN" dirty="0" smtClean="0"/>
              <a:t>–</a:t>
            </a:r>
            <a:r>
              <a:rPr lang="fr-FR" dirty="0" smtClean="0"/>
              <a:t> RGB 36.54.70</a:t>
            </a:r>
            <a:endParaRPr lang="fr-FR" dirty="0"/>
          </a:p>
        </p:txBody>
      </p:sp>
      <p:sp>
        <p:nvSpPr>
          <p:cNvPr id="7" name="Espace réservé du texte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393" y="929855"/>
            <a:ext cx="7886700" cy="372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00" baseline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Bebas" charset="0"/>
                <a:ea typeface="Bebas" charset="0"/>
                <a:cs typeface="Bebas" charset="0"/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Bebas" charset="0"/>
                <a:ea typeface="Bebas" charset="0"/>
                <a:cs typeface="Bebas" charset="0"/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Bebas" charset="0"/>
                <a:ea typeface="Bebas" charset="0"/>
                <a:cs typeface="Bebas" charset="0"/>
              </a:defRPr>
            </a:lvl4pPr>
            <a:lvl5pPr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Bebas" charset="0"/>
                <a:ea typeface="Bebas" charset="0"/>
                <a:cs typeface="Bebas" charset="0"/>
              </a:defRPr>
            </a:lvl5pPr>
          </a:lstStyle>
          <a:p>
            <a:pPr lvl="0"/>
            <a:r>
              <a:rPr lang="fr-FR" dirty="0" smtClean="0"/>
              <a:t>SOUS-TITRE </a:t>
            </a:r>
            <a:r>
              <a:rPr lang="mr-IN" dirty="0" smtClean="0"/>
              <a:t>–</a:t>
            </a:r>
            <a:r>
              <a:rPr lang="fr-FR" dirty="0" smtClean="0"/>
              <a:t> CENTURY GOTHIC 8 </a:t>
            </a:r>
            <a:r>
              <a:rPr lang="mr-IN" dirty="0" smtClean="0"/>
              <a:t>–</a:t>
            </a:r>
            <a:r>
              <a:rPr lang="fr-FR" dirty="0" smtClean="0"/>
              <a:t> RGB 0.171.199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4 -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85" name="그룹 384"/>
          <p:cNvGrpSpPr/>
          <p:nvPr userDrawn="1"/>
        </p:nvGrpSpPr>
        <p:grpSpPr>
          <a:xfrm>
            <a:off x="3427059" y="630743"/>
            <a:ext cx="1298387" cy="1446340"/>
            <a:chOff x="3569704" y="813418"/>
            <a:chExt cx="1298387" cy="1446340"/>
          </a:xfrm>
        </p:grpSpPr>
        <p:sp>
          <p:nvSpPr>
            <p:cNvPr id="3" name="타원 2"/>
            <p:cNvSpPr/>
            <p:nvPr userDrawn="1"/>
          </p:nvSpPr>
          <p:spPr>
            <a:xfrm>
              <a:off x="3569704" y="961371"/>
              <a:ext cx="1298387" cy="12983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" name="타원 3"/>
            <p:cNvSpPr/>
            <p:nvPr userDrawn="1"/>
          </p:nvSpPr>
          <p:spPr>
            <a:xfrm>
              <a:off x="4332549" y="813418"/>
              <a:ext cx="469739" cy="46973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384" name="그림 38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60"/>
          <a:stretch/>
        </p:blipFill>
        <p:spPr>
          <a:xfrm>
            <a:off x="179512" y="0"/>
            <a:ext cx="2087702" cy="858882"/>
          </a:xfrm>
          <a:prstGeom prst="rect">
            <a:avLst/>
          </a:prstGeom>
        </p:spPr>
      </p:pic>
      <p:sp>
        <p:nvSpPr>
          <p:cNvPr id="10" name="텍스트 개체 틀 748"/>
          <p:cNvSpPr>
            <a:spLocks noGrp="1"/>
          </p:cNvSpPr>
          <p:nvPr>
            <p:ph type="body" sz="quarter" idx="14" hasCustomPrompt="1"/>
          </p:nvPr>
        </p:nvSpPr>
        <p:spPr>
          <a:xfrm>
            <a:off x="4283879" y="2525190"/>
            <a:ext cx="4608512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60000"/>
              </a:lnSpc>
              <a:buNone/>
              <a:defRPr sz="20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ko-KR" dirty="0" smtClean="0"/>
              <a:t>SLIDE MAIN </a:t>
            </a:r>
          </a:p>
          <a:p>
            <a:pPr lvl="0"/>
            <a:r>
              <a:rPr lang="en-US" altLang="ko-KR" dirty="0" smtClean="0"/>
              <a:t>TITLE</a:t>
            </a:r>
          </a:p>
        </p:txBody>
      </p:sp>
      <p:sp>
        <p:nvSpPr>
          <p:cNvPr id="11" name="텍스트 개체 틀 748"/>
          <p:cNvSpPr>
            <a:spLocks noGrp="1"/>
          </p:cNvSpPr>
          <p:nvPr>
            <p:ph type="body" sz="quarter" idx="15" hasCustomPrompt="1"/>
          </p:nvPr>
        </p:nvSpPr>
        <p:spPr>
          <a:xfrm>
            <a:off x="4283879" y="3252221"/>
            <a:ext cx="4608512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0" baseline="0">
                <a:solidFill>
                  <a:srgbClr val="00A5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ko-KR" dirty="0" smtClean="0"/>
              <a:t>SLIDE SUB TITLE</a:t>
            </a:r>
          </a:p>
        </p:txBody>
      </p:sp>
      <p:sp>
        <p:nvSpPr>
          <p:cNvPr id="12" name="텍스트 개체 틀 748"/>
          <p:cNvSpPr>
            <a:spLocks noGrp="1"/>
          </p:cNvSpPr>
          <p:nvPr>
            <p:ph type="body" sz="quarter" idx="13" hasCustomPrompt="1"/>
          </p:nvPr>
        </p:nvSpPr>
        <p:spPr>
          <a:xfrm>
            <a:off x="4283879" y="1275606"/>
            <a:ext cx="4608512" cy="9233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60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ko-KR" dirty="0" smtClean="0"/>
              <a:t>01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82" y="4387910"/>
            <a:ext cx="1335590" cy="539315"/>
          </a:xfrm>
          <a:prstGeom prst="rect">
            <a:avLst/>
          </a:prstGeom>
        </p:spPr>
      </p:pic>
      <p:sp>
        <p:nvSpPr>
          <p:cNvPr id="14" name="직사각형 10"/>
          <p:cNvSpPr/>
          <p:nvPr userDrawn="1"/>
        </p:nvSpPr>
        <p:spPr>
          <a:xfrm>
            <a:off x="4283879" y="2236583"/>
            <a:ext cx="3348000" cy="18000"/>
          </a:xfrm>
          <a:prstGeom prst="rect">
            <a:avLst/>
          </a:prstGeom>
          <a:solidFill>
            <a:srgbClr val="00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95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5 -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85" name="그룹 384"/>
          <p:cNvGrpSpPr/>
          <p:nvPr userDrawn="1"/>
        </p:nvGrpSpPr>
        <p:grpSpPr>
          <a:xfrm>
            <a:off x="3427059" y="630743"/>
            <a:ext cx="1298387" cy="1446340"/>
            <a:chOff x="3569704" y="813418"/>
            <a:chExt cx="1298387" cy="1446340"/>
          </a:xfrm>
        </p:grpSpPr>
        <p:sp>
          <p:nvSpPr>
            <p:cNvPr id="3" name="타원 2"/>
            <p:cNvSpPr/>
            <p:nvPr userDrawn="1"/>
          </p:nvSpPr>
          <p:spPr>
            <a:xfrm>
              <a:off x="3569704" y="961371"/>
              <a:ext cx="1298387" cy="129838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" name="타원 3"/>
            <p:cNvSpPr/>
            <p:nvPr userDrawn="1"/>
          </p:nvSpPr>
          <p:spPr>
            <a:xfrm>
              <a:off x="4332549" y="813418"/>
              <a:ext cx="469739" cy="46973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82" y="4387910"/>
            <a:ext cx="1335590" cy="53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9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Image 38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" b="15420"/>
          <a:stretch/>
        </p:blipFill>
        <p:spPr>
          <a:xfrm>
            <a:off x="1" y="0"/>
            <a:ext cx="9172040" cy="5143500"/>
          </a:xfrm>
          <a:prstGeom prst="rect">
            <a:avLst/>
          </a:prstGeom>
        </p:spPr>
      </p:pic>
      <p:sp>
        <p:nvSpPr>
          <p:cNvPr id="3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2989781" y="1347614"/>
            <a:ext cx="316443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ko-KR" smtClean="0"/>
              <a:t>Thank you</a:t>
            </a:r>
            <a:endParaRPr lang="ko-KR" alt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05" y="296358"/>
            <a:ext cx="1335590" cy="53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0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2156A9E9-6EBC-2D4C-B65A-852772E27B15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xmlns="" id="{D9183778-EC11-E745-97D2-D504C1D26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3">
            <a:extLst>
              <a:ext uri="{FF2B5EF4-FFF2-40B4-BE49-F238E27FC236}">
                <a16:creationId xmlns:a16="http://schemas.microsoft.com/office/drawing/2014/main" xmlns="" id="{A66D0CD3-9DBB-074D-ABF8-1F0963A26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xxxxx</a:t>
            </a:r>
            <a:endParaRPr lang="fr-FR" dirty="0"/>
          </a:p>
        </p:txBody>
      </p:sp>
      <p:sp>
        <p:nvSpPr>
          <p:cNvPr id="17" name="Espace réservé de la date 4">
            <a:extLst>
              <a:ext uri="{FF2B5EF4-FFF2-40B4-BE49-F238E27FC236}">
                <a16:creationId xmlns:a16="http://schemas.microsoft.com/office/drawing/2014/main" xmlns="" id="{68F0D93D-1B76-9D4F-87FE-D572FBEBB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A343C5FF-1BE0-BE4C-9B2C-274A3225B1DA}" type="datetime1">
              <a:rPr lang="fr-FR" smtClean="0"/>
              <a:t>07/10/2020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016A72A9-0FCE-514C-845F-8C1A8EB665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657225"/>
            <a:ext cx="8301038" cy="3752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/>
            </a:lvl1pPr>
            <a:lvl2pPr>
              <a:lnSpc>
                <a:spcPct val="100000"/>
              </a:lnSpc>
              <a:spcAft>
                <a:spcPts val="300"/>
              </a:spcAft>
              <a:defRPr/>
            </a:lvl2pPr>
            <a:lvl3pPr>
              <a:lnSpc>
                <a:spcPct val="100000"/>
              </a:lnSpc>
              <a:spcAft>
                <a:spcPts val="300"/>
              </a:spcAft>
              <a:defRPr/>
            </a:lvl3pPr>
            <a:lvl4pPr marL="492125" indent="-133350">
              <a:lnSpc>
                <a:spcPct val="100000"/>
              </a:lnSpc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4pPr>
            <a:lvl5pPr marL="757238" indent="-131763">
              <a:lnSpc>
                <a:spcPct val="100000"/>
              </a:lnSpc>
              <a:spcAft>
                <a:spcPts val="300"/>
              </a:spcAft>
              <a:buClr>
                <a:schemeClr val="tx1"/>
              </a:buClr>
              <a:buFont typeface="Police système"/>
              <a:buChar char="-"/>
              <a:tabLst/>
              <a:defRPr sz="1000" baseline="0"/>
            </a:lvl5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8C83C82E-3330-EC43-B28E-A8E459EFC8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127155"/>
            <a:ext cx="8300672" cy="417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MODIFY THE TITLE</a:t>
            </a:r>
          </a:p>
        </p:txBody>
      </p:sp>
    </p:spTree>
    <p:extLst>
      <p:ext uri="{BB962C8B-B14F-4D97-AF65-F5344CB8AC3E}">
        <p14:creationId xmlns:p14="http://schemas.microsoft.com/office/powerpoint/2010/main" val="291607463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pos="340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51"/>
          <p:cNvSpPr/>
          <p:nvPr userDrawn="1"/>
        </p:nvSpPr>
        <p:spPr>
          <a:xfrm>
            <a:off x="684729" y="4597745"/>
            <a:ext cx="5381511" cy="515134"/>
          </a:xfrm>
          <a:custGeom>
            <a:avLst/>
            <a:gdLst>
              <a:gd name="connsiteX0" fmla="*/ 0 w 6650269"/>
              <a:gd name="connsiteY0" fmla="*/ 0 h 686845"/>
              <a:gd name="connsiteX1" fmla="*/ 6650269 w 6650269"/>
              <a:gd name="connsiteY1" fmla="*/ 0 h 686845"/>
              <a:gd name="connsiteX2" fmla="*/ 6650269 w 6650269"/>
              <a:gd name="connsiteY2" fmla="*/ 686845 h 686845"/>
              <a:gd name="connsiteX3" fmla="*/ 0 w 6650269"/>
              <a:gd name="connsiteY3" fmla="*/ 686845 h 686845"/>
              <a:gd name="connsiteX4" fmla="*/ 0 w 6650269"/>
              <a:gd name="connsiteY4" fmla="*/ 0 h 686845"/>
              <a:gd name="connsiteX0" fmla="*/ 0 w 7033041"/>
              <a:gd name="connsiteY0" fmla="*/ 0 h 686845"/>
              <a:gd name="connsiteX1" fmla="*/ 7033041 w 7033041"/>
              <a:gd name="connsiteY1" fmla="*/ 0 h 686845"/>
              <a:gd name="connsiteX2" fmla="*/ 6650269 w 7033041"/>
              <a:gd name="connsiteY2" fmla="*/ 686845 h 686845"/>
              <a:gd name="connsiteX3" fmla="*/ 0 w 7033041"/>
              <a:gd name="connsiteY3" fmla="*/ 686845 h 686845"/>
              <a:gd name="connsiteX4" fmla="*/ 0 w 7033041"/>
              <a:gd name="connsiteY4" fmla="*/ 0 h 68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3041" h="686845">
                <a:moveTo>
                  <a:pt x="0" y="0"/>
                </a:moveTo>
                <a:lnTo>
                  <a:pt x="7033041" y="0"/>
                </a:lnTo>
                <a:lnTo>
                  <a:pt x="6650269" y="686845"/>
                </a:lnTo>
                <a:lnTo>
                  <a:pt x="0" y="6868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spc="225" dirty="0">
              <a:solidFill>
                <a:schemeClr val="tx1">
                  <a:lumMod val="40000"/>
                  <a:lumOff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4" name="Parallélogramme 54"/>
          <p:cNvSpPr/>
          <p:nvPr userDrawn="1"/>
        </p:nvSpPr>
        <p:spPr>
          <a:xfrm>
            <a:off x="5873580" y="4595278"/>
            <a:ext cx="473977" cy="517601"/>
          </a:xfrm>
          <a:custGeom>
            <a:avLst/>
            <a:gdLst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529687 w 925541"/>
              <a:gd name="connsiteY3" fmla="*/ 690134 h 690134"/>
              <a:gd name="connsiteX4" fmla="*/ 0 w 925541"/>
              <a:gd name="connsiteY4" fmla="*/ 690134 h 690134"/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236117 w 925541"/>
              <a:gd name="connsiteY3" fmla="*/ 690134 h 690134"/>
              <a:gd name="connsiteX4" fmla="*/ 0 w 925541"/>
              <a:gd name="connsiteY4" fmla="*/ 690134 h 690134"/>
              <a:gd name="connsiteX0" fmla="*/ 0 w 651221"/>
              <a:gd name="connsiteY0" fmla="*/ 690134 h 690134"/>
              <a:gd name="connsiteX1" fmla="*/ 395854 w 651221"/>
              <a:gd name="connsiteY1" fmla="*/ 0 h 690134"/>
              <a:gd name="connsiteX2" fmla="*/ 651221 w 651221"/>
              <a:gd name="connsiteY2" fmla="*/ 0 h 690134"/>
              <a:gd name="connsiteX3" fmla="*/ 236117 w 651221"/>
              <a:gd name="connsiteY3" fmla="*/ 690134 h 690134"/>
              <a:gd name="connsiteX4" fmla="*/ 0 w 651221"/>
              <a:gd name="connsiteY4" fmla="*/ 690134 h 690134"/>
              <a:gd name="connsiteX0" fmla="*/ 0 w 588656"/>
              <a:gd name="connsiteY0" fmla="*/ 690134 h 690134"/>
              <a:gd name="connsiteX1" fmla="*/ 395854 w 588656"/>
              <a:gd name="connsiteY1" fmla="*/ 0 h 690134"/>
              <a:gd name="connsiteX2" fmla="*/ 588656 w 588656"/>
              <a:gd name="connsiteY2" fmla="*/ 0 h 690134"/>
              <a:gd name="connsiteX3" fmla="*/ 236117 w 588656"/>
              <a:gd name="connsiteY3" fmla="*/ 690134 h 690134"/>
              <a:gd name="connsiteX4" fmla="*/ 0 w 588656"/>
              <a:gd name="connsiteY4" fmla="*/ 690134 h 690134"/>
              <a:gd name="connsiteX0" fmla="*/ 0 w 627157"/>
              <a:gd name="connsiteY0" fmla="*/ 694947 h 694947"/>
              <a:gd name="connsiteX1" fmla="*/ 395854 w 627157"/>
              <a:gd name="connsiteY1" fmla="*/ 4813 h 694947"/>
              <a:gd name="connsiteX2" fmla="*/ 627157 w 627157"/>
              <a:gd name="connsiteY2" fmla="*/ 0 h 694947"/>
              <a:gd name="connsiteX3" fmla="*/ 236117 w 627157"/>
              <a:gd name="connsiteY3" fmla="*/ 694947 h 694947"/>
              <a:gd name="connsiteX4" fmla="*/ 0 w 627157"/>
              <a:gd name="connsiteY4" fmla="*/ 694947 h 694947"/>
              <a:gd name="connsiteX0" fmla="*/ 0 w 631969"/>
              <a:gd name="connsiteY0" fmla="*/ 690134 h 690134"/>
              <a:gd name="connsiteX1" fmla="*/ 395854 w 631969"/>
              <a:gd name="connsiteY1" fmla="*/ 0 h 690134"/>
              <a:gd name="connsiteX2" fmla="*/ 631969 w 631969"/>
              <a:gd name="connsiteY2" fmla="*/ 0 h 690134"/>
              <a:gd name="connsiteX3" fmla="*/ 236117 w 631969"/>
              <a:gd name="connsiteY3" fmla="*/ 690134 h 690134"/>
              <a:gd name="connsiteX4" fmla="*/ 0 w 631969"/>
              <a:gd name="connsiteY4" fmla="*/ 690134 h 69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969" h="690134">
                <a:moveTo>
                  <a:pt x="0" y="690134"/>
                </a:moveTo>
                <a:lnTo>
                  <a:pt x="395854" y="0"/>
                </a:lnTo>
                <a:lnTo>
                  <a:pt x="631969" y="0"/>
                </a:lnTo>
                <a:lnTo>
                  <a:pt x="236117" y="690134"/>
                </a:lnTo>
                <a:lnTo>
                  <a:pt x="0" y="690134"/>
                </a:lnTo>
                <a:close/>
              </a:path>
            </a:pathLst>
          </a:cu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spc="225">
              <a:solidFill>
                <a:schemeClr val="tx1">
                  <a:lumMod val="40000"/>
                  <a:lumOff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5" name="Parallélogramme 54"/>
          <p:cNvSpPr/>
          <p:nvPr userDrawn="1"/>
        </p:nvSpPr>
        <p:spPr>
          <a:xfrm>
            <a:off x="5937297" y="4595278"/>
            <a:ext cx="473977" cy="517601"/>
          </a:xfrm>
          <a:custGeom>
            <a:avLst/>
            <a:gdLst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529687 w 925541"/>
              <a:gd name="connsiteY3" fmla="*/ 690134 h 690134"/>
              <a:gd name="connsiteX4" fmla="*/ 0 w 925541"/>
              <a:gd name="connsiteY4" fmla="*/ 690134 h 690134"/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236117 w 925541"/>
              <a:gd name="connsiteY3" fmla="*/ 690134 h 690134"/>
              <a:gd name="connsiteX4" fmla="*/ 0 w 925541"/>
              <a:gd name="connsiteY4" fmla="*/ 690134 h 690134"/>
              <a:gd name="connsiteX0" fmla="*/ 0 w 651221"/>
              <a:gd name="connsiteY0" fmla="*/ 690134 h 690134"/>
              <a:gd name="connsiteX1" fmla="*/ 395854 w 651221"/>
              <a:gd name="connsiteY1" fmla="*/ 0 h 690134"/>
              <a:gd name="connsiteX2" fmla="*/ 651221 w 651221"/>
              <a:gd name="connsiteY2" fmla="*/ 0 h 690134"/>
              <a:gd name="connsiteX3" fmla="*/ 236117 w 651221"/>
              <a:gd name="connsiteY3" fmla="*/ 690134 h 690134"/>
              <a:gd name="connsiteX4" fmla="*/ 0 w 651221"/>
              <a:gd name="connsiteY4" fmla="*/ 690134 h 690134"/>
              <a:gd name="connsiteX0" fmla="*/ 0 w 588656"/>
              <a:gd name="connsiteY0" fmla="*/ 690134 h 690134"/>
              <a:gd name="connsiteX1" fmla="*/ 395854 w 588656"/>
              <a:gd name="connsiteY1" fmla="*/ 0 h 690134"/>
              <a:gd name="connsiteX2" fmla="*/ 588656 w 588656"/>
              <a:gd name="connsiteY2" fmla="*/ 0 h 690134"/>
              <a:gd name="connsiteX3" fmla="*/ 236117 w 588656"/>
              <a:gd name="connsiteY3" fmla="*/ 690134 h 690134"/>
              <a:gd name="connsiteX4" fmla="*/ 0 w 588656"/>
              <a:gd name="connsiteY4" fmla="*/ 690134 h 690134"/>
              <a:gd name="connsiteX0" fmla="*/ 0 w 627157"/>
              <a:gd name="connsiteY0" fmla="*/ 694947 h 694947"/>
              <a:gd name="connsiteX1" fmla="*/ 395854 w 627157"/>
              <a:gd name="connsiteY1" fmla="*/ 4813 h 694947"/>
              <a:gd name="connsiteX2" fmla="*/ 627157 w 627157"/>
              <a:gd name="connsiteY2" fmla="*/ 0 h 694947"/>
              <a:gd name="connsiteX3" fmla="*/ 236117 w 627157"/>
              <a:gd name="connsiteY3" fmla="*/ 694947 h 694947"/>
              <a:gd name="connsiteX4" fmla="*/ 0 w 627157"/>
              <a:gd name="connsiteY4" fmla="*/ 694947 h 694947"/>
              <a:gd name="connsiteX0" fmla="*/ 0 w 631969"/>
              <a:gd name="connsiteY0" fmla="*/ 690134 h 690134"/>
              <a:gd name="connsiteX1" fmla="*/ 395854 w 631969"/>
              <a:gd name="connsiteY1" fmla="*/ 0 h 690134"/>
              <a:gd name="connsiteX2" fmla="*/ 631969 w 631969"/>
              <a:gd name="connsiteY2" fmla="*/ 0 h 690134"/>
              <a:gd name="connsiteX3" fmla="*/ 236117 w 631969"/>
              <a:gd name="connsiteY3" fmla="*/ 690134 h 690134"/>
              <a:gd name="connsiteX4" fmla="*/ 0 w 631969"/>
              <a:gd name="connsiteY4" fmla="*/ 690134 h 69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969" h="690134">
                <a:moveTo>
                  <a:pt x="0" y="690134"/>
                </a:moveTo>
                <a:lnTo>
                  <a:pt x="395854" y="0"/>
                </a:lnTo>
                <a:lnTo>
                  <a:pt x="631969" y="0"/>
                </a:lnTo>
                <a:lnTo>
                  <a:pt x="236117" y="690134"/>
                </a:lnTo>
                <a:lnTo>
                  <a:pt x="0" y="690134"/>
                </a:lnTo>
                <a:close/>
              </a:path>
            </a:pathLst>
          </a:custGeom>
          <a:solidFill>
            <a:schemeClr val="accent3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spc="225">
              <a:solidFill>
                <a:schemeClr val="tx1">
                  <a:lumMod val="40000"/>
                  <a:lumOff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6" name="Parallélogramme 54"/>
          <p:cNvSpPr/>
          <p:nvPr userDrawn="1"/>
        </p:nvSpPr>
        <p:spPr>
          <a:xfrm>
            <a:off x="6325943" y="4595278"/>
            <a:ext cx="354864" cy="517601"/>
          </a:xfrm>
          <a:custGeom>
            <a:avLst/>
            <a:gdLst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529687 w 925541"/>
              <a:gd name="connsiteY3" fmla="*/ 690134 h 690134"/>
              <a:gd name="connsiteX4" fmla="*/ 0 w 925541"/>
              <a:gd name="connsiteY4" fmla="*/ 690134 h 690134"/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236117 w 925541"/>
              <a:gd name="connsiteY3" fmla="*/ 690134 h 690134"/>
              <a:gd name="connsiteX4" fmla="*/ 0 w 925541"/>
              <a:gd name="connsiteY4" fmla="*/ 690134 h 690134"/>
              <a:gd name="connsiteX0" fmla="*/ 0 w 651221"/>
              <a:gd name="connsiteY0" fmla="*/ 690134 h 690134"/>
              <a:gd name="connsiteX1" fmla="*/ 395854 w 651221"/>
              <a:gd name="connsiteY1" fmla="*/ 0 h 690134"/>
              <a:gd name="connsiteX2" fmla="*/ 651221 w 651221"/>
              <a:gd name="connsiteY2" fmla="*/ 0 h 690134"/>
              <a:gd name="connsiteX3" fmla="*/ 236117 w 651221"/>
              <a:gd name="connsiteY3" fmla="*/ 690134 h 690134"/>
              <a:gd name="connsiteX4" fmla="*/ 0 w 651221"/>
              <a:gd name="connsiteY4" fmla="*/ 690134 h 690134"/>
              <a:gd name="connsiteX0" fmla="*/ 0 w 588656"/>
              <a:gd name="connsiteY0" fmla="*/ 690134 h 690134"/>
              <a:gd name="connsiteX1" fmla="*/ 395854 w 588656"/>
              <a:gd name="connsiteY1" fmla="*/ 0 h 690134"/>
              <a:gd name="connsiteX2" fmla="*/ 588656 w 588656"/>
              <a:gd name="connsiteY2" fmla="*/ 0 h 690134"/>
              <a:gd name="connsiteX3" fmla="*/ 236117 w 588656"/>
              <a:gd name="connsiteY3" fmla="*/ 690134 h 690134"/>
              <a:gd name="connsiteX4" fmla="*/ 0 w 588656"/>
              <a:gd name="connsiteY4" fmla="*/ 690134 h 690134"/>
              <a:gd name="connsiteX0" fmla="*/ 0 w 627157"/>
              <a:gd name="connsiteY0" fmla="*/ 694947 h 694947"/>
              <a:gd name="connsiteX1" fmla="*/ 395854 w 627157"/>
              <a:gd name="connsiteY1" fmla="*/ 4813 h 694947"/>
              <a:gd name="connsiteX2" fmla="*/ 627157 w 627157"/>
              <a:gd name="connsiteY2" fmla="*/ 0 h 694947"/>
              <a:gd name="connsiteX3" fmla="*/ 236117 w 627157"/>
              <a:gd name="connsiteY3" fmla="*/ 694947 h 694947"/>
              <a:gd name="connsiteX4" fmla="*/ 0 w 627157"/>
              <a:gd name="connsiteY4" fmla="*/ 694947 h 694947"/>
              <a:gd name="connsiteX0" fmla="*/ 0 w 631969"/>
              <a:gd name="connsiteY0" fmla="*/ 690134 h 690134"/>
              <a:gd name="connsiteX1" fmla="*/ 395854 w 631969"/>
              <a:gd name="connsiteY1" fmla="*/ 0 h 690134"/>
              <a:gd name="connsiteX2" fmla="*/ 631969 w 631969"/>
              <a:gd name="connsiteY2" fmla="*/ 0 h 690134"/>
              <a:gd name="connsiteX3" fmla="*/ 236117 w 631969"/>
              <a:gd name="connsiteY3" fmla="*/ 690134 h 690134"/>
              <a:gd name="connsiteX4" fmla="*/ 0 w 631969"/>
              <a:gd name="connsiteY4" fmla="*/ 690134 h 690134"/>
              <a:gd name="connsiteX0" fmla="*/ 0 w 473152"/>
              <a:gd name="connsiteY0" fmla="*/ 690134 h 690134"/>
              <a:gd name="connsiteX1" fmla="*/ 395854 w 473152"/>
              <a:gd name="connsiteY1" fmla="*/ 0 h 690134"/>
              <a:gd name="connsiteX2" fmla="*/ 473152 w 473152"/>
              <a:gd name="connsiteY2" fmla="*/ 4813 h 690134"/>
              <a:gd name="connsiteX3" fmla="*/ 236117 w 473152"/>
              <a:gd name="connsiteY3" fmla="*/ 690134 h 690134"/>
              <a:gd name="connsiteX4" fmla="*/ 0 w 473152"/>
              <a:gd name="connsiteY4" fmla="*/ 690134 h 690134"/>
              <a:gd name="connsiteX0" fmla="*/ 0 w 473152"/>
              <a:gd name="connsiteY0" fmla="*/ 690134 h 690134"/>
              <a:gd name="connsiteX1" fmla="*/ 395854 w 473152"/>
              <a:gd name="connsiteY1" fmla="*/ 0 h 690134"/>
              <a:gd name="connsiteX2" fmla="*/ 473152 w 473152"/>
              <a:gd name="connsiteY2" fmla="*/ 4813 h 690134"/>
              <a:gd name="connsiteX3" fmla="*/ 82113 w 473152"/>
              <a:gd name="connsiteY3" fmla="*/ 690134 h 690134"/>
              <a:gd name="connsiteX4" fmla="*/ 0 w 473152"/>
              <a:gd name="connsiteY4" fmla="*/ 690134 h 69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152" h="690134">
                <a:moveTo>
                  <a:pt x="0" y="690134"/>
                </a:moveTo>
                <a:lnTo>
                  <a:pt x="395854" y="0"/>
                </a:lnTo>
                <a:lnTo>
                  <a:pt x="473152" y="4813"/>
                </a:lnTo>
                <a:lnTo>
                  <a:pt x="82113" y="690134"/>
                </a:lnTo>
                <a:lnTo>
                  <a:pt x="0" y="690134"/>
                </a:lnTo>
                <a:close/>
              </a:path>
            </a:pathLst>
          </a:custGeom>
          <a:solidFill>
            <a:schemeClr val="accent3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spc="225">
              <a:solidFill>
                <a:schemeClr val="tx1">
                  <a:lumMod val="40000"/>
                  <a:lumOff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7" name="Parallélogramme 54"/>
          <p:cNvSpPr/>
          <p:nvPr userDrawn="1"/>
        </p:nvSpPr>
        <p:spPr>
          <a:xfrm>
            <a:off x="6259015" y="4595278"/>
            <a:ext cx="310394" cy="517601"/>
          </a:xfrm>
          <a:custGeom>
            <a:avLst/>
            <a:gdLst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529687 w 925541"/>
              <a:gd name="connsiteY3" fmla="*/ 690134 h 690134"/>
              <a:gd name="connsiteX4" fmla="*/ 0 w 925541"/>
              <a:gd name="connsiteY4" fmla="*/ 690134 h 690134"/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236117 w 925541"/>
              <a:gd name="connsiteY3" fmla="*/ 690134 h 690134"/>
              <a:gd name="connsiteX4" fmla="*/ 0 w 925541"/>
              <a:gd name="connsiteY4" fmla="*/ 690134 h 690134"/>
              <a:gd name="connsiteX0" fmla="*/ 0 w 651221"/>
              <a:gd name="connsiteY0" fmla="*/ 690134 h 690134"/>
              <a:gd name="connsiteX1" fmla="*/ 395854 w 651221"/>
              <a:gd name="connsiteY1" fmla="*/ 0 h 690134"/>
              <a:gd name="connsiteX2" fmla="*/ 651221 w 651221"/>
              <a:gd name="connsiteY2" fmla="*/ 0 h 690134"/>
              <a:gd name="connsiteX3" fmla="*/ 236117 w 651221"/>
              <a:gd name="connsiteY3" fmla="*/ 690134 h 690134"/>
              <a:gd name="connsiteX4" fmla="*/ 0 w 651221"/>
              <a:gd name="connsiteY4" fmla="*/ 690134 h 690134"/>
              <a:gd name="connsiteX0" fmla="*/ 0 w 588656"/>
              <a:gd name="connsiteY0" fmla="*/ 690134 h 690134"/>
              <a:gd name="connsiteX1" fmla="*/ 395854 w 588656"/>
              <a:gd name="connsiteY1" fmla="*/ 0 h 690134"/>
              <a:gd name="connsiteX2" fmla="*/ 588656 w 588656"/>
              <a:gd name="connsiteY2" fmla="*/ 0 h 690134"/>
              <a:gd name="connsiteX3" fmla="*/ 236117 w 588656"/>
              <a:gd name="connsiteY3" fmla="*/ 690134 h 690134"/>
              <a:gd name="connsiteX4" fmla="*/ 0 w 588656"/>
              <a:gd name="connsiteY4" fmla="*/ 690134 h 690134"/>
              <a:gd name="connsiteX0" fmla="*/ 0 w 627157"/>
              <a:gd name="connsiteY0" fmla="*/ 694947 h 694947"/>
              <a:gd name="connsiteX1" fmla="*/ 395854 w 627157"/>
              <a:gd name="connsiteY1" fmla="*/ 4813 h 694947"/>
              <a:gd name="connsiteX2" fmla="*/ 627157 w 627157"/>
              <a:gd name="connsiteY2" fmla="*/ 0 h 694947"/>
              <a:gd name="connsiteX3" fmla="*/ 236117 w 627157"/>
              <a:gd name="connsiteY3" fmla="*/ 694947 h 694947"/>
              <a:gd name="connsiteX4" fmla="*/ 0 w 627157"/>
              <a:gd name="connsiteY4" fmla="*/ 694947 h 694947"/>
              <a:gd name="connsiteX0" fmla="*/ 0 w 631969"/>
              <a:gd name="connsiteY0" fmla="*/ 690134 h 690134"/>
              <a:gd name="connsiteX1" fmla="*/ 395854 w 631969"/>
              <a:gd name="connsiteY1" fmla="*/ 0 h 690134"/>
              <a:gd name="connsiteX2" fmla="*/ 631969 w 631969"/>
              <a:gd name="connsiteY2" fmla="*/ 0 h 690134"/>
              <a:gd name="connsiteX3" fmla="*/ 236117 w 631969"/>
              <a:gd name="connsiteY3" fmla="*/ 690134 h 690134"/>
              <a:gd name="connsiteX4" fmla="*/ 0 w 631969"/>
              <a:gd name="connsiteY4" fmla="*/ 690134 h 690134"/>
              <a:gd name="connsiteX0" fmla="*/ 0 w 473152"/>
              <a:gd name="connsiteY0" fmla="*/ 690134 h 690134"/>
              <a:gd name="connsiteX1" fmla="*/ 395854 w 473152"/>
              <a:gd name="connsiteY1" fmla="*/ 0 h 690134"/>
              <a:gd name="connsiteX2" fmla="*/ 473152 w 473152"/>
              <a:gd name="connsiteY2" fmla="*/ 4813 h 690134"/>
              <a:gd name="connsiteX3" fmla="*/ 236117 w 473152"/>
              <a:gd name="connsiteY3" fmla="*/ 690134 h 690134"/>
              <a:gd name="connsiteX4" fmla="*/ 0 w 473152"/>
              <a:gd name="connsiteY4" fmla="*/ 690134 h 690134"/>
              <a:gd name="connsiteX0" fmla="*/ 0 w 473152"/>
              <a:gd name="connsiteY0" fmla="*/ 690134 h 690134"/>
              <a:gd name="connsiteX1" fmla="*/ 395854 w 473152"/>
              <a:gd name="connsiteY1" fmla="*/ 0 h 690134"/>
              <a:gd name="connsiteX2" fmla="*/ 473152 w 473152"/>
              <a:gd name="connsiteY2" fmla="*/ 4813 h 690134"/>
              <a:gd name="connsiteX3" fmla="*/ 82113 w 473152"/>
              <a:gd name="connsiteY3" fmla="*/ 690134 h 690134"/>
              <a:gd name="connsiteX4" fmla="*/ 0 w 473152"/>
              <a:gd name="connsiteY4" fmla="*/ 690134 h 690134"/>
              <a:gd name="connsiteX0" fmla="*/ 0 w 407131"/>
              <a:gd name="connsiteY0" fmla="*/ 690134 h 690134"/>
              <a:gd name="connsiteX1" fmla="*/ 395854 w 407131"/>
              <a:gd name="connsiteY1" fmla="*/ 0 h 690134"/>
              <a:gd name="connsiteX2" fmla="*/ 407131 w 407131"/>
              <a:gd name="connsiteY2" fmla="*/ 4813 h 690134"/>
              <a:gd name="connsiteX3" fmla="*/ 82113 w 407131"/>
              <a:gd name="connsiteY3" fmla="*/ 690134 h 690134"/>
              <a:gd name="connsiteX4" fmla="*/ 0 w 407131"/>
              <a:gd name="connsiteY4" fmla="*/ 690134 h 690134"/>
              <a:gd name="connsiteX0" fmla="*/ 0 w 407131"/>
              <a:gd name="connsiteY0" fmla="*/ 690134 h 690134"/>
              <a:gd name="connsiteX1" fmla="*/ 395854 w 407131"/>
              <a:gd name="connsiteY1" fmla="*/ 0 h 690134"/>
              <a:gd name="connsiteX2" fmla="*/ 407131 w 407131"/>
              <a:gd name="connsiteY2" fmla="*/ 4813 h 690134"/>
              <a:gd name="connsiteX3" fmla="*/ 19393 w 407131"/>
              <a:gd name="connsiteY3" fmla="*/ 690134 h 690134"/>
              <a:gd name="connsiteX4" fmla="*/ 0 w 407131"/>
              <a:gd name="connsiteY4" fmla="*/ 690134 h 690134"/>
              <a:gd name="connsiteX0" fmla="*/ 0 w 463249"/>
              <a:gd name="connsiteY0" fmla="*/ 690134 h 690134"/>
              <a:gd name="connsiteX1" fmla="*/ 395854 w 463249"/>
              <a:gd name="connsiteY1" fmla="*/ 0 h 690134"/>
              <a:gd name="connsiteX2" fmla="*/ 463249 w 463249"/>
              <a:gd name="connsiteY2" fmla="*/ 1511 h 690134"/>
              <a:gd name="connsiteX3" fmla="*/ 19393 w 463249"/>
              <a:gd name="connsiteY3" fmla="*/ 690134 h 690134"/>
              <a:gd name="connsiteX4" fmla="*/ 0 w 463249"/>
              <a:gd name="connsiteY4" fmla="*/ 690134 h 690134"/>
              <a:gd name="connsiteX0" fmla="*/ 0 w 469851"/>
              <a:gd name="connsiteY0" fmla="*/ 695225 h 695225"/>
              <a:gd name="connsiteX1" fmla="*/ 395854 w 469851"/>
              <a:gd name="connsiteY1" fmla="*/ 5091 h 695225"/>
              <a:gd name="connsiteX2" fmla="*/ 469851 w 469851"/>
              <a:gd name="connsiteY2" fmla="*/ 0 h 695225"/>
              <a:gd name="connsiteX3" fmla="*/ 19393 w 469851"/>
              <a:gd name="connsiteY3" fmla="*/ 695225 h 695225"/>
              <a:gd name="connsiteX4" fmla="*/ 0 w 469851"/>
              <a:gd name="connsiteY4" fmla="*/ 695225 h 695225"/>
              <a:gd name="connsiteX0" fmla="*/ 0 w 417034"/>
              <a:gd name="connsiteY0" fmla="*/ 695225 h 695225"/>
              <a:gd name="connsiteX1" fmla="*/ 395854 w 417034"/>
              <a:gd name="connsiteY1" fmla="*/ 5091 h 695225"/>
              <a:gd name="connsiteX2" fmla="*/ 417034 w 417034"/>
              <a:gd name="connsiteY2" fmla="*/ 0 h 695225"/>
              <a:gd name="connsiteX3" fmla="*/ 19393 w 417034"/>
              <a:gd name="connsiteY3" fmla="*/ 695225 h 695225"/>
              <a:gd name="connsiteX4" fmla="*/ 0 w 417034"/>
              <a:gd name="connsiteY4" fmla="*/ 695225 h 695225"/>
              <a:gd name="connsiteX0" fmla="*/ 0 w 410684"/>
              <a:gd name="connsiteY0" fmla="*/ 690134 h 690134"/>
              <a:gd name="connsiteX1" fmla="*/ 395854 w 410684"/>
              <a:gd name="connsiteY1" fmla="*/ 0 h 690134"/>
              <a:gd name="connsiteX2" fmla="*/ 410684 w 410684"/>
              <a:gd name="connsiteY2" fmla="*/ 4434 h 690134"/>
              <a:gd name="connsiteX3" fmla="*/ 19393 w 410684"/>
              <a:gd name="connsiteY3" fmla="*/ 690134 h 690134"/>
              <a:gd name="connsiteX4" fmla="*/ 0 w 410684"/>
              <a:gd name="connsiteY4" fmla="*/ 690134 h 690134"/>
              <a:gd name="connsiteX0" fmla="*/ 0 w 413859"/>
              <a:gd name="connsiteY0" fmla="*/ 690134 h 690134"/>
              <a:gd name="connsiteX1" fmla="*/ 395854 w 413859"/>
              <a:gd name="connsiteY1" fmla="*/ 0 h 690134"/>
              <a:gd name="connsiteX2" fmla="*/ 413859 w 413859"/>
              <a:gd name="connsiteY2" fmla="*/ 1259 h 690134"/>
              <a:gd name="connsiteX3" fmla="*/ 19393 w 413859"/>
              <a:gd name="connsiteY3" fmla="*/ 690134 h 690134"/>
              <a:gd name="connsiteX4" fmla="*/ 0 w 413859"/>
              <a:gd name="connsiteY4" fmla="*/ 690134 h 69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59" h="690134">
                <a:moveTo>
                  <a:pt x="0" y="690134"/>
                </a:moveTo>
                <a:lnTo>
                  <a:pt x="395854" y="0"/>
                </a:lnTo>
                <a:lnTo>
                  <a:pt x="413859" y="1259"/>
                </a:lnTo>
                <a:lnTo>
                  <a:pt x="19393" y="690134"/>
                </a:lnTo>
                <a:lnTo>
                  <a:pt x="0" y="690134"/>
                </a:lnTo>
                <a:close/>
              </a:path>
            </a:pathLst>
          </a:custGeom>
          <a:solidFill>
            <a:schemeClr val="accent3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spc="225">
              <a:solidFill>
                <a:schemeClr val="tx1">
                  <a:lumMod val="40000"/>
                  <a:lumOff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8" name="Parallélogramme 54"/>
          <p:cNvSpPr/>
          <p:nvPr userDrawn="1"/>
        </p:nvSpPr>
        <p:spPr>
          <a:xfrm>
            <a:off x="6191109" y="4595277"/>
            <a:ext cx="310394" cy="517601"/>
          </a:xfrm>
          <a:custGeom>
            <a:avLst/>
            <a:gdLst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529687 w 925541"/>
              <a:gd name="connsiteY3" fmla="*/ 690134 h 690134"/>
              <a:gd name="connsiteX4" fmla="*/ 0 w 925541"/>
              <a:gd name="connsiteY4" fmla="*/ 690134 h 690134"/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236117 w 925541"/>
              <a:gd name="connsiteY3" fmla="*/ 690134 h 690134"/>
              <a:gd name="connsiteX4" fmla="*/ 0 w 925541"/>
              <a:gd name="connsiteY4" fmla="*/ 690134 h 690134"/>
              <a:gd name="connsiteX0" fmla="*/ 0 w 651221"/>
              <a:gd name="connsiteY0" fmla="*/ 690134 h 690134"/>
              <a:gd name="connsiteX1" fmla="*/ 395854 w 651221"/>
              <a:gd name="connsiteY1" fmla="*/ 0 h 690134"/>
              <a:gd name="connsiteX2" fmla="*/ 651221 w 651221"/>
              <a:gd name="connsiteY2" fmla="*/ 0 h 690134"/>
              <a:gd name="connsiteX3" fmla="*/ 236117 w 651221"/>
              <a:gd name="connsiteY3" fmla="*/ 690134 h 690134"/>
              <a:gd name="connsiteX4" fmla="*/ 0 w 651221"/>
              <a:gd name="connsiteY4" fmla="*/ 690134 h 690134"/>
              <a:gd name="connsiteX0" fmla="*/ 0 w 588656"/>
              <a:gd name="connsiteY0" fmla="*/ 690134 h 690134"/>
              <a:gd name="connsiteX1" fmla="*/ 395854 w 588656"/>
              <a:gd name="connsiteY1" fmla="*/ 0 h 690134"/>
              <a:gd name="connsiteX2" fmla="*/ 588656 w 588656"/>
              <a:gd name="connsiteY2" fmla="*/ 0 h 690134"/>
              <a:gd name="connsiteX3" fmla="*/ 236117 w 588656"/>
              <a:gd name="connsiteY3" fmla="*/ 690134 h 690134"/>
              <a:gd name="connsiteX4" fmla="*/ 0 w 588656"/>
              <a:gd name="connsiteY4" fmla="*/ 690134 h 690134"/>
              <a:gd name="connsiteX0" fmla="*/ 0 w 627157"/>
              <a:gd name="connsiteY0" fmla="*/ 694947 h 694947"/>
              <a:gd name="connsiteX1" fmla="*/ 395854 w 627157"/>
              <a:gd name="connsiteY1" fmla="*/ 4813 h 694947"/>
              <a:gd name="connsiteX2" fmla="*/ 627157 w 627157"/>
              <a:gd name="connsiteY2" fmla="*/ 0 h 694947"/>
              <a:gd name="connsiteX3" fmla="*/ 236117 w 627157"/>
              <a:gd name="connsiteY3" fmla="*/ 694947 h 694947"/>
              <a:gd name="connsiteX4" fmla="*/ 0 w 627157"/>
              <a:gd name="connsiteY4" fmla="*/ 694947 h 694947"/>
              <a:gd name="connsiteX0" fmla="*/ 0 w 631969"/>
              <a:gd name="connsiteY0" fmla="*/ 690134 h 690134"/>
              <a:gd name="connsiteX1" fmla="*/ 395854 w 631969"/>
              <a:gd name="connsiteY1" fmla="*/ 0 h 690134"/>
              <a:gd name="connsiteX2" fmla="*/ 631969 w 631969"/>
              <a:gd name="connsiteY2" fmla="*/ 0 h 690134"/>
              <a:gd name="connsiteX3" fmla="*/ 236117 w 631969"/>
              <a:gd name="connsiteY3" fmla="*/ 690134 h 690134"/>
              <a:gd name="connsiteX4" fmla="*/ 0 w 631969"/>
              <a:gd name="connsiteY4" fmla="*/ 690134 h 690134"/>
              <a:gd name="connsiteX0" fmla="*/ 0 w 473152"/>
              <a:gd name="connsiteY0" fmla="*/ 690134 h 690134"/>
              <a:gd name="connsiteX1" fmla="*/ 395854 w 473152"/>
              <a:gd name="connsiteY1" fmla="*/ 0 h 690134"/>
              <a:gd name="connsiteX2" fmla="*/ 473152 w 473152"/>
              <a:gd name="connsiteY2" fmla="*/ 4813 h 690134"/>
              <a:gd name="connsiteX3" fmla="*/ 236117 w 473152"/>
              <a:gd name="connsiteY3" fmla="*/ 690134 h 690134"/>
              <a:gd name="connsiteX4" fmla="*/ 0 w 473152"/>
              <a:gd name="connsiteY4" fmla="*/ 690134 h 690134"/>
              <a:gd name="connsiteX0" fmla="*/ 0 w 473152"/>
              <a:gd name="connsiteY0" fmla="*/ 690134 h 690134"/>
              <a:gd name="connsiteX1" fmla="*/ 395854 w 473152"/>
              <a:gd name="connsiteY1" fmla="*/ 0 h 690134"/>
              <a:gd name="connsiteX2" fmla="*/ 473152 w 473152"/>
              <a:gd name="connsiteY2" fmla="*/ 4813 h 690134"/>
              <a:gd name="connsiteX3" fmla="*/ 82113 w 473152"/>
              <a:gd name="connsiteY3" fmla="*/ 690134 h 690134"/>
              <a:gd name="connsiteX4" fmla="*/ 0 w 473152"/>
              <a:gd name="connsiteY4" fmla="*/ 690134 h 690134"/>
              <a:gd name="connsiteX0" fmla="*/ 0 w 407131"/>
              <a:gd name="connsiteY0" fmla="*/ 690134 h 690134"/>
              <a:gd name="connsiteX1" fmla="*/ 395854 w 407131"/>
              <a:gd name="connsiteY1" fmla="*/ 0 h 690134"/>
              <a:gd name="connsiteX2" fmla="*/ 407131 w 407131"/>
              <a:gd name="connsiteY2" fmla="*/ 4813 h 690134"/>
              <a:gd name="connsiteX3" fmla="*/ 82113 w 407131"/>
              <a:gd name="connsiteY3" fmla="*/ 690134 h 690134"/>
              <a:gd name="connsiteX4" fmla="*/ 0 w 407131"/>
              <a:gd name="connsiteY4" fmla="*/ 690134 h 690134"/>
              <a:gd name="connsiteX0" fmla="*/ 0 w 407131"/>
              <a:gd name="connsiteY0" fmla="*/ 690134 h 690134"/>
              <a:gd name="connsiteX1" fmla="*/ 395854 w 407131"/>
              <a:gd name="connsiteY1" fmla="*/ 0 h 690134"/>
              <a:gd name="connsiteX2" fmla="*/ 407131 w 407131"/>
              <a:gd name="connsiteY2" fmla="*/ 4813 h 690134"/>
              <a:gd name="connsiteX3" fmla="*/ 19393 w 407131"/>
              <a:gd name="connsiteY3" fmla="*/ 690134 h 690134"/>
              <a:gd name="connsiteX4" fmla="*/ 0 w 407131"/>
              <a:gd name="connsiteY4" fmla="*/ 690134 h 690134"/>
              <a:gd name="connsiteX0" fmla="*/ 0 w 463249"/>
              <a:gd name="connsiteY0" fmla="*/ 690134 h 690134"/>
              <a:gd name="connsiteX1" fmla="*/ 395854 w 463249"/>
              <a:gd name="connsiteY1" fmla="*/ 0 h 690134"/>
              <a:gd name="connsiteX2" fmla="*/ 463249 w 463249"/>
              <a:gd name="connsiteY2" fmla="*/ 1511 h 690134"/>
              <a:gd name="connsiteX3" fmla="*/ 19393 w 463249"/>
              <a:gd name="connsiteY3" fmla="*/ 690134 h 690134"/>
              <a:gd name="connsiteX4" fmla="*/ 0 w 463249"/>
              <a:gd name="connsiteY4" fmla="*/ 690134 h 690134"/>
              <a:gd name="connsiteX0" fmla="*/ 0 w 469851"/>
              <a:gd name="connsiteY0" fmla="*/ 695225 h 695225"/>
              <a:gd name="connsiteX1" fmla="*/ 395854 w 469851"/>
              <a:gd name="connsiteY1" fmla="*/ 5091 h 695225"/>
              <a:gd name="connsiteX2" fmla="*/ 469851 w 469851"/>
              <a:gd name="connsiteY2" fmla="*/ 0 h 695225"/>
              <a:gd name="connsiteX3" fmla="*/ 19393 w 469851"/>
              <a:gd name="connsiteY3" fmla="*/ 695225 h 695225"/>
              <a:gd name="connsiteX4" fmla="*/ 0 w 469851"/>
              <a:gd name="connsiteY4" fmla="*/ 695225 h 695225"/>
              <a:gd name="connsiteX0" fmla="*/ 0 w 417034"/>
              <a:gd name="connsiteY0" fmla="*/ 695225 h 695225"/>
              <a:gd name="connsiteX1" fmla="*/ 395854 w 417034"/>
              <a:gd name="connsiteY1" fmla="*/ 5091 h 695225"/>
              <a:gd name="connsiteX2" fmla="*/ 417034 w 417034"/>
              <a:gd name="connsiteY2" fmla="*/ 0 h 695225"/>
              <a:gd name="connsiteX3" fmla="*/ 19393 w 417034"/>
              <a:gd name="connsiteY3" fmla="*/ 695225 h 695225"/>
              <a:gd name="connsiteX4" fmla="*/ 0 w 417034"/>
              <a:gd name="connsiteY4" fmla="*/ 695225 h 695225"/>
              <a:gd name="connsiteX0" fmla="*/ 0 w 410684"/>
              <a:gd name="connsiteY0" fmla="*/ 690134 h 690134"/>
              <a:gd name="connsiteX1" fmla="*/ 395854 w 410684"/>
              <a:gd name="connsiteY1" fmla="*/ 0 h 690134"/>
              <a:gd name="connsiteX2" fmla="*/ 410684 w 410684"/>
              <a:gd name="connsiteY2" fmla="*/ 4434 h 690134"/>
              <a:gd name="connsiteX3" fmla="*/ 19393 w 410684"/>
              <a:gd name="connsiteY3" fmla="*/ 690134 h 690134"/>
              <a:gd name="connsiteX4" fmla="*/ 0 w 410684"/>
              <a:gd name="connsiteY4" fmla="*/ 690134 h 690134"/>
              <a:gd name="connsiteX0" fmla="*/ 0 w 413859"/>
              <a:gd name="connsiteY0" fmla="*/ 690134 h 690134"/>
              <a:gd name="connsiteX1" fmla="*/ 395854 w 413859"/>
              <a:gd name="connsiteY1" fmla="*/ 0 h 690134"/>
              <a:gd name="connsiteX2" fmla="*/ 413859 w 413859"/>
              <a:gd name="connsiteY2" fmla="*/ 1259 h 690134"/>
              <a:gd name="connsiteX3" fmla="*/ 19393 w 413859"/>
              <a:gd name="connsiteY3" fmla="*/ 690134 h 690134"/>
              <a:gd name="connsiteX4" fmla="*/ 0 w 413859"/>
              <a:gd name="connsiteY4" fmla="*/ 690134 h 69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59" h="690134">
                <a:moveTo>
                  <a:pt x="0" y="690134"/>
                </a:moveTo>
                <a:lnTo>
                  <a:pt x="395854" y="0"/>
                </a:lnTo>
                <a:lnTo>
                  <a:pt x="413859" y="1259"/>
                </a:lnTo>
                <a:lnTo>
                  <a:pt x="19393" y="690134"/>
                </a:lnTo>
                <a:lnTo>
                  <a:pt x="0" y="690134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spc="225">
              <a:solidFill>
                <a:schemeClr val="tx1">
                  <a:lumMod val="40000"/>
                  <a:lumOff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0" name="Parallélogramme 54"/>
          <p:cNvSpPr/>
          <p:nvPr userDrawn="1"/>
        </p:nvSpPr>
        <p:spPr>
          <a:xfrm>
            <a:off x="6282012" y="4595276"/>
            <a:ext cx="310394" cy="517601"/>
          </a:xfrm>
          <a:custGeom>
            <a:avLst/>
            <a:gdLst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529687 w 925541"/>
              <a:gd name="connsiteY3" fmla="*/ 690134 h 690134"/>
              <a:gd name="connsiteX4" fmla="*/ 0 w 925541"/>
              <a:gd name="connsiteY4" fmla="*/ 690134 h 690134"/>
              <a:gd name="connsiteX0" fmla="*/ 0 w 925541"/>
              <a:gd name="connsiteY0" fmla="*/ 690134 h 690134"/>
              <a:gd name="connsiteX1" fmla="*/ 395854 w 925541"/>
              <a:gd name="connsiteY1" fmla="*/ 0 h 690134"/>
              <a:gd name="connsiteX2" fmla="*/ 925541 w 925541"/>
              <a:gd name="connsiteY2" fmla="*/ 0 h 690134"/>
              <a:gd name="connsiteX3" fmla="*/ 236117 w 925541"/>
              <a:gd name="connsiteY3" fmla="*/ 690134 h 690134"/>
              <a:gd name="connsiteX4" fmla="*/ 0 w 925541"/>
              <a:gd name="connsiteY4" fmla="*/ 690134 h 690134"/>
              <a:gd name="connsiteX0" fmla="*/ 0 w 651221"/>
              <a:gd name="connsiteY0" fmla="*/ 690134 h 690134"/>
              <a:gd name="connsiteX1" fmla="*/ 395854 w 651221"/>
              <a:gd name="connsiteY1" fmla="*/ 0 h 690134"/>
              <a:gd name="connsiteX2" fmla="*/ 651221 w 651221"/>
              <a:gd name="connsiteY2" fmla="*/ 0 h 690134"/>
              <a:gd name="connsiteX3" fmla="*/ 236117 w 651221"/>
              <a:gd name="connsiteY3" fmla="*/ 690134 h 690134"/>
              <a:gd name="connsiteX4" fmla="*/ 0 w 651221"/>
              <a:gd name="connsiteY4" fmla="*/ 690134 h 690134"/>
              <a:gd name="connsiteX0" fmla="*/ 0 w 588656"/>
              <a:gd name="connsiteY0" fmla="*/ 690134 h 690134"/>
              <a:gd name="connsiteX1" fmla="*/ 395854 w 588656"/>
              <a:gd name="connsiteY1" fmla="*/ 0 h 690134"/>
              <a:gd name="connsiteX2" fmla="*/ 588656 w 588656"/>
              <a:gd name="connsiteY2" fmla="*/ 0 h 690134"/>
              <a:gd name="connsiteX3" fmla="*/ 236117 w 588656"/>
              <a:gd name="connsiteY3" fmla="*/ 690134 h 690134"/>
              <a:gd name="connsiteX4" fmla="*/ 0 w 588656"/>
              <a:gd name="connsiteY4" fmla="*/ 690134 h 690134"/>
              <a:gd name="connsiteX0" fmla="*/ 0 w 627157"/>
              <a:gd name="connsiteY0" fmla="*/ 694947 h 694947"/>
              <a:gd name="connsiteX1" fmla="*/ 395854 w 627157"/>
              <a:gd name="connsiteY1" fmla="*/ 4813 h 694947"/>
              <a:gd name="connsiteX2" fmla="*/ 627157 w 627157"/>
              <a:gd name="connsiteY2" fmla="*/ 0 h 694947"/>
              <a:gd name="connsiteX3" fmla="*/ 236117 w 627157"/>
              <a:gd name="connsiteY3" fmla="*/ 694947 h 694947"/>
              <a:gd name="connsiteX4" fmla="*/ 0 w 627157"/>
              <a:gd name="connsiteY4" fmla="*/ 694947 h 694947"/>
              <a:gd name="connsiteX0" fmla="*/ 0 w 631969"/>
              <a:gd name="connsiteY0" fmla="*/ 690134 h 690134"/>
              <a:gd name="connsiteX1" fmla="*/ 395854 w 631969"/>
              <a:gd name="connsiteY1" fmla="*/ 0 h 690134"/>
              <a:gd name="connsiteX2" fmla="*/ 631969 w 631969"/>
              <a:gd name="connsiteY2" fmla="*/ 0 h 690134"/>
              <a:gd name="connsiteX3" fmla="*/ 236117 w 631969"/>
              <a:gd name="connsiteY3" fmla="*/ 690134 h 690134"/>
              <a:gd name="connsiteX4" fmla="*/ 0 w 631969"/>
              <a:gd name="connsiteY4" fmla="*/ 690134 h 690134"/>
              <a:gd name="connsiteX0" fmla="*/ 0 w 473152"/>
              <a:gd name="connsiteY0" fmla="*/ 690134 h 690134"/>
              <a:gd name="connsiteX1" fmla="*/ 395854 w 473152"/>
              <a:gd name="connsiteY1" fmla="*/ 0 h 690134"/>
              <a:gd name="connsiteX2" fmla="*/ 473152 w 473152"/>
              <a:gd name="connsiteY2" fmla="*/ 4813 h 690134"/>
              <a:gd name="connsiteX3" fmla="*/ 236117 w 473152"/>
              <a:gd name="connsiteY3" fmla="*/ 690134 h 690134"/>
              <a:gd name="connsiteX4" fmla="*/ 0 w 473152"/>
              <a:gd name="connsiteY4" fmla="*/ 690134 h 690134"/>
              <a:gd name="connsiteX0" fmla="*/ 0 w 473152"/>
              <a:gd name="connsiteY0" fmla="*/ 690134 h 690134"/>
              <a:gd name="connsiteX1" fmla="*/ 395854 w 473152"/>
              <a:gd name="connsiteY1" fmla="*/ 0 h 690134"/>
              <a:gd name="connsiteX2" fmla="*/ 473152 w 473152"/>
              <a:gd name="connsiteY2" fmla="*/ 4813 h 690134"/>
              <a:gd name="connsiteX3" fmla="*/ 82113 w 473152"/>
              <a:gd name="connsiteY3" fmla="*/ 690134 h 690134"/>
              <a:gd name="connsiteX4" fmla="*/ 0 w 473152"/>
              <a:gd name="connsiteY4" fmla="*/ 690134 h 690134"/>
              <a:gd name="connsiteX0" fmla="*/ 0 w 407131"/>
              <a:gd name="connsiteY0" fmla="*/ 690134 h 690134"/>
              <a:gd name="connsiteX1" fmla="*/ 395854 w 407131"/>
              <a:gd name="connsiteY1" fmla="*/ 0 h 690134"/>
              <a:gd name="connsiteX2" fmla="*/ 407131 w 407131"/>
              <a:gd name="connsiteY2" fmla="*/ 4813 h 690134"/>
              <a:gd name="connsiteX3" fmla="*/ 82113 w 407131"/>
              <a:gd name="connsiteY3" fmla="*/ 690134 h 690134"/>
              <a:gd name="connsiteX4" fmla="*/ 0 w 407131"/>
              <a:gd name="connsiteY4" fmla="*/ 690134 h 690134"/>
              <a:gd name="connsiteX0" fmla="*/ 0 w 407131"/>
              <a:gd name="connsiteY0" fmla="*/ 690134 h 690134"/>
              <a:gd name="connsiteX1" fmla="*/ 395854 w 407131"/>
              <a:gd name="connsiteY1" fmla="*/ 0 h 690134"/>
              <a:gd name="connsiteX2" fmla="*/ 407131 w 407131"/>
              <a:gd name="connsiteY2" fmla="*/ 4813 h 690134"/>
              <a:gd name="connsiteX3" fmla="*/ 19393 w 407131"/>
              <a:gd name="connsiteY3" fmla="*/ 690134 h 690134"/>
              <a:gd name="connsiteX4" fmla="*/ 0 w 407131"/>
              <a:gd name="connsiteY4" fmla="*/ 690134 h 690134"/>
              <a:gd name="connsiteX0" fmla="*/ 0 w 463249"/>
              <a:gd name="connsiteY0" fmla="*/ 690134 h 690134"/>
              <a:gd name="connsiteX1" fmla="*/ 395854 w 463249"/>
              <a:gd name="connsiteY1" fmla="*/ 0 h 690134"/>
              <a:gd name="connsiteX2" fmla="*/ 463249 w 463249"/>
              <a:gd name="connsiteY2" fmla="*/ 1511 h 690134"/>
              <a:gd name="connsiteX3" fmla="*/ 19393 w 463249"/>
              <a:gd name="connsiteY3" fmla="*/ 690134 h 690134"/>
              <a:gd name="connsiteX4" fmla="*/ 0 w 463249"/>
              <a:gd name="connsiteY4" fmla="*/ 690134 h 690134"/>
              <a:gd name="connsiteX0" fmla="*/ 0 w 469851"/>
              <a:gd name="connsiteY0" fmla="*/ 695225 h 695225"/>
              <a:gd name="connsiteX1" fmla="*/ 395854 w 469851"/>
              <a:gd name="connsiteY1" fmla="*/ 5091 h 695225"/>
              <a:gd name="connsiteX2" fmla="*/ 469851 w 469851"/>
              <a:gd name="connsiteY2" fmla="*/ 0 h 695225"/>
              <a:gd name="connsiteX3" fmla="*/ 19393 w 469851"/>
              <a:gd name="connsiteY3" fmla="*/ 695225 h 695225"/>
              <a:gd name="connsiteX4" fmla="*/ 0 w 469851"/>
              <a:gd name="connsiteY4" fmla="*/ 695225 h 695225"/>
              <a:gd name="connsiteX0" fmla="*/ 0 w 417034"/>
              <a:gd name="connsiteY0" fmla="*/ 695225 h 695225"/>
              <a:gd name="connsiteX1" fmla="*/ 395854 w 417034"/>
              <a:gd name="connsiteY1" fmla="*/ 5091 h 695225"/>
              <a:gd name="connsiteX2" fmla="*/ 417034 w 417034"/>
              <a:gd name="connsiteY2" fmla="*/ 0 h 695225"/>
              <a:gd name="connsiteX3" fmla="*/ 19393 w 417034"/>
              <a:gd name="connsiteY3" fmla="*/ 695225 h 695225"/>
              <a:gd name="connsiteX4" fmla="*/ 0 w 417034"/>
              <a:gd name="connsiteY4" fmla="*/ 695225 h 695225"/>
              <a:gd name="connsiteX0" fmla="*/ 0 w 410684"/>
              <a:gd name="connsiteY0" fmla="*/ 690134 h 690134"/>
              <a:gd name="connsiteX1" fmla="*/ 395854 w 410684"/>
              <a:gd name="connsiteY1" fmla="*/ 0 h 690134"/>
              <a:gd name="connsiteX2" fmla="*/ 410684 w 410684"/>
              <a:gd name="connsiteY2" fmla="*/ 4434 h 690134"/>
              <a:gd name="connsiteX3" fmla="*/ 19393 w 410684"/>
              <a:gd name="connsiteY3" fmla="*/ 690134 h 690134"/>
              <a:gd name="connsiteX4" fmla="*/ 0 w 410684"/>
              <a:gd name="connsiteY4" fmla="*/ 690134 h 690134"/>
              <a:gd name="connsiteX0" fmla="*/ 0 w 413859"/>
              <a:gd name="connsiteY0" fmla="*/ 690134 h 690134"/>
              <a:gd name="connsiteX1" fmla="*/ 395854 w 413859"/>
              <a:gd name="connsiteY1" fmla="*/ 0 h 690134"/>
              <a:gd name="connsiteX2" fmla="*/ 413859 w 413859"/>
              <a:gd name="connsiteY2" fmla="*/ 1259 h 690134"/>
              <a:gd name="connsiteX3" fmla="*/ 19393 w 413859"/>
              <a:gd name="connsiteY3" fmla="*/ 690134 h 690134"/>
              <a:gd name="connsiteX4" fmla="*/ 0 w 413859"/>
              <a:gd name="connsiteY4" fmla="*/ 690134 h 69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59" h="690134">
                <a:moveTo>
                  <a:pt x="0" y="690134"/>
                </a:moveTo>
                <a:lnTo>
                  <a:pt x="395854" y="0"/>
                </a:lnTo>
                <a:lnTo>
                  <a:pt x="413859" y="1259"/>
                </a:lnTo>
                <a:lnTo>
                  <a:pt x="19393" y="690134"/>
                </a:lnTo>
                <a:lnTo>
                  <a:pt x="0" y="690134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spc="225">
              <a:solidFill>
                <a:schemeClr val="tx1">
                  <a:lumMod val="40000"/>
                  <a:lumOff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29909" y="4597745"/>
            <a:ext cx="631824" cy="515132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 spc="225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2" name="Slide Number Placeholder 5"/>
          <p:cNvSpPr txBox="1">
            <a:spLocks/>
          </p:cNvSpPr>
          <p:nvPr userDrawn="1"/>
        </p:nvSpPr>
        <p:spPr>
          <a:xfrm>
            <a:off x="28349" y="4597745"/>
            <a:ext cx="633383" cy="5096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750" b="0" i="0" smtClean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pPr algn="ctr"/>
              <a:t>‹N°›</a:t>
            </a:fld>
            <a:endParaRPr lang="en-US" sz="750" b="0" i="0" dirty="0">
              <a:solidFill>
                <a:schemeClr val="tx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3" name="Espace réservé de la date 3"/>
          <p:cNvSpPr txBox="1">
            <a:spLocks/>
          </p:cNvSpPr>
          <p:nvPr userDrawn="1"/>
        </p:nvSpPr>
        <p:spPr>
          <a:xfrm>
            <a:off x="2057955" y="4661806"/>
            <a:ext cx="3266481" cy="165128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Eurostile" charset="0"/>
                <a:ea typeface="Eurostile" charset="0"/>
                <a:cs typeface="Eurostil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</a:pPr>
            <a:r>
              <a:rPr lang="fr-FR" sz="450" kern="1200" dirty="0" smtClean="0">
                <a:solidFill>
                  <a:schemeClr val="tx2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Ce document ne peut être reproduit, modifié, adapté, publié, traduit d’une quelconque façon en tout ou partie, ni divulgué à un tiers sans l’accord préalable et écrit de Thales Alenia </a:t>
            </a:r>
            <a:r>
              <a:rPr lang="fr-FR" sz="450" kern="1200" dirty="0" err="1" smtClean="0">
                <a:solidFill>
                  <a:schemeClr val="tx2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Space</a:t>
            </a:r>
            <a:r>
              <a:rPr lang="fr-FR" sz="450" kern="1200" dirty="0" smtClean="0">
                <a:solidFill>
                  <a:schemeClr val="tx2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. </a:t>
            </a:r>
            <a:endParaRPr lang="fr-FR" sz="450" kern="1200" dirty="0">
              <a:solidFill>
                <a:schemeClr val="tx2"/>
              </a:solidFill>
              <a:effectLst/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4" name="ZoneTexte 73"/>
          <p:cNvSpPr txBox="1"/>
          <p:nvPr userDrawn="1"/>
        </p:nvSpPr>
        <p:spPr>
          <a:xfrm>
            <a:off x="898032" y="4663501"/>
            <a:ext cx="85767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F4F4DEE-93B2-2C4F-8D9B-851329BA8B05}" type="datetime3">
              <a:rPr lang="fr-FR" sz="525" smtClean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07.10.20</a:t>
            </a:fld>
            <a:endParaRPr lang="fr-FR" sz="525" dirty="0">
              <a:solidFill>
                <a:schemeClr val="tx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75" name="Grouper 74"/>
          <p:cNvGrpSpPr/>
          <p:nvPr userDrawn="1"/>
        </p:nvGrpSpPr>
        <p:grpSpPr>
          <a:xfrm>
            <a:off x="748502" y="4653569"/>
            <a:ext cx="148815" cy="148815"/>
            <a:chOff x="1128584" y="1446911"/>
            <a:chExt cx="198420" cy="198420"/>
          </a:xfrm>
        </p:grpSpPr>
        <p:sp>
          <p:nvSpPr>
            <p:cNvPr id="76" name="Ellipse 75"/>
            <p:cNvSpPr/>
            <p:nvPr userDrawn="1"/>
          </p:nvSpPr>
          <p:spPr>
            <a:xfrm>
              <a:off x="1128584" y="1446911"/>
              <a:ext cx="198420" cy="198420"/>
            </a:xfrm>
            <a:prstGeom prst="ellipse">
              <a:avLst/>
            </a:prstGeom>
            <a:noFill/>
            <a:ln w="63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0" spc="225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pic>
          <p:nvPicPr>
            <p:cNvPr id="77" name="Image 76"/>
            <p:cNvPicPr>
              <a:picLocks noChangeAspect="1"/>
            </p:cNvPicPr>
            <p:nvPr userDrawn="1"/>
          </p:nvPicPr>
          <p:blipFill>
            <a:blip r:embed="rId11">
              <a:alphaModFix amt="6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  <a14:imgEffect>
                        <a14:saturation sat="41000"/>
                      </a14:imgEffect>
                      <a14:imgEffect>
                        <a14:brightnessContrast bright="-85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327" y="1498546"/>
              <a:ext cx="113987" cy="95153"/>
            </a:xfrm>
            <a:prstGeom prst="rect">
              <a:avLst/>
            </a:prstGeom>
          </p:spPr>
        </p:pic>
      </p:grpSp>
      <p:grpSp>
        <p:nvGrpSpPr>
          <p:cNvPr id="78" name="Grouper 77"/>
          <p:cNvGrpSpPr/>
          <p:nvPr userDrawn="1"/>
        </p:nvGrpSpPr>
        <p:grpSpPr>
          <a:xfrm>
            <a:off x="1924414" y="4653569"/>
            <a:ext cx="148815" cy="148815"/>
            <a:chOff x="3717462" y="4379338"/>
            <a:chExt cx="198420" cy="198420"/>
          </a:xfrm>
        </p:grpSpPr>
        <p:sp>
          <p:nvSpPr>
            <p:cNvPr id="79" name="Ellipse 78"/>
            <p:cNvSpPr/>
            <p:nvPr userDrawn="1"/>
          </p:nvSpPr>
          <p:spPr>
            <a:xfrm>
              <a:off x="3717462" y="4379338"/>
              <a:ext cx="198420" cy="198420"/>
            </a:xfrm>
            <a:prstGeom prst="ellipse">
              <a:avLst/>
            </a:prstGeom>
            <a:noFill/>
            <a:ln w="635">
              <a:solidFill>
                <a:schemeClr val="tx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0" spc="225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pic>
          <p:nvPicPr>
            <p:cNvPr id="80" name="Image 79"/>
            <p:cNvPicPr>
              <a:picLocks noChangeAspect="1"/>
            </p:cNvPicPr>
            <p:nvPr userDrawn="1"/>
          </p:nvPicPr>
          <p:blipFill>
            <a:blip r:embed="rId13">
              <a:alphaModFix amt="6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9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237" y="4409913"/>
              <a:ext cx="158531" cy="136874"/>
            </a:xfrm>
            <a:prstGeom prst="rect">
              <a:avLst/>
            </a:prstGeom>
          </p:spPr>
        </p:pic>
      </p:grpSp>
      <p:sp>
        <p:nvSpPr>
          <p:cNvPr id="81" name="Espace réservé de la date 3"/>
          <p:cNvSpPr txBox="1">
            <a:spLocks/>
          </p:cNvSpPr>
          <p:nvPr userDrawn="1"/>
        </p:nvSpPr>
        <p:spPr>
          <a:xfrm>
            <a:off x="863644" y="4867021"/>
            <a:ext cx="1352529" cy="130403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Eurostile" charset="0"/>
                <a:ea typeface="Eurostile" charset="0"/>
                <a:cs typeface="Eurostil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50" kern="1200" dirty="0" err="1" smtClean="0">
                <a:solidFill>
                  <a:schemeClr val="tx2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Ref</a:t>
            </a:r>
            <a:r>
              <a:rPr lang="fr-FR" sz="450" kern="1200" dirty="0" smtClean="0">
                <a:solidFill>
                  <a:schemeClr val="tx2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. = 0005-0008094067</a:t>
            </a:r>
          </a:p>
          <a:p>
            <a:endParaRPr lang="fr-FR" sz="450" dirty="0">
              <a:solidFill>
                <a:schemeClr val="tx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3" name="Espace réservé du pied de page 4"/>
          <p:cNvSpPr txBox="1">
            <a:spLocks/>
          </p:cNvSpPr>
          <p:nvPr userDrawn="1"/>
        </p:nvSpPr>
        <p:spPr>
          <a:xfrm>
            <a:off x="862357" y="4959223"/>
            <a:ext cx="544591" cy="12489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just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Eurostile" charset="0"/>
                <a:ea typeface="Eurostile" charset="0"/>
                <a:cs typeface="Eurostil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450" kern="1200" dirty="0" err="1" smtClean="0">
                <a:solidFill>
                  <a:schemeClr val="tx2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Ref</a:t>
            </a:r>
            <a:r>
              <a:rPr lang="fr-FR" sz="450" kern="1200" dirty="0" smtClean="0">
                <a:solidFill>
                  <a:schemeClr val="tx2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. Modèle =</a:t>
            </a:r>
            <a:endParaRPr lang="fr-FR" sz="450" kern="1200" dirty="0">
              <a:solidFill>
                <a:schemeClr val="tx2"/>
              </a:solidFill>
              <a:effectLst/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84" name="Grouper 83"/>
          <p:cNvGrpSpPr/>
          <p:nvPr userDrawn="1"/>
        </p:nvGrpSpPr>
        <p:grpSpPr>
          <a:xfrm>
            <a:off x="748502" y="4904499"/>
            <a:ext cx="148815" cy="148815"/>
            <a:chOff x="2299995" y="4379338"/>
            <a:chExt cx="198420" cy="198420"/>
          </a:xfrm>
        </p:grpSpPr>
        <p:sp>
          <p:nvSpPr>
            <p:cNvPr id="85" name="Ellipse 84"/>
            <p:cNvSpPr/>
            <p:nvPr userDrawn="1"/>
          </p:nvSpPr>
          <p:spPr>
            <a:xfrm>
              <a:off x="2299995" y="4379338"/>
              <a:ext cx="198420" cy="198420"/>
            </a:xfrm>
            <a:prstGeom prst="ellipse">
              <a:avLst/>
            </a:prstGeom>
            <a:noFill/>
            <a:ln w="635">
              <a:solidFill>
                <a:schemeClr val="tx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0" spc="225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pic>
          <p:nvPicPr>
            <p:cNvPr id="86" name="Image 85"/>
            <p:cNvPicPr>
              <a:picLocks noChangeAspect="1"/>
            </p:cNvPicPr>
            <p:nvPr userDrawn="1"/>
          </p:nvPicPr>
          <p:blipFill>
            <a:blip r:embed="rId15">
              <a:alphaModFix amt="6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85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131" y="4421614"/>
              <a:ext cx="118533" cy="118533"/>
            </a:xfrm>
            <a:prstGeom prst="rect">
              <a:avLst/>
            </a:prstGeom>
          </p:spPr>
        </p:pic>
      </p:grpSp>
      <p:sp>
        <p:nvSpPr>
          <p:cNvPr id="87" name="Espace réservé du pied de page 4"/>
          <p:cNvSpPr txBox="1">
            <a:spLocks/>
          </p:cNvSpPr>
          <p:nvPr userDrawn="1"/>
        </p:nvSpPr>
        <p:spPr>
          <a:xfrm>
            <a:off x="2057884" y="4946042"/>
            <a:ext cx="1382036" cy="8327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just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Eurostile" charset="0"/>
                <a:ea typeface="Eurostile" charset="0"/>
                <a:cs typeface="Eurostil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525" b="0" kern="1200" dirty="0" smtClean="0">
                <a:solidFill>
                  <a:schemeClr val="tx2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2017 Thales Alenia </a:t>
            </a:r>
            <a:r>
              <a:rPr lang="fr-FR" sz="525" b="0" kern="1200" dirty="0" err="1" smtClean="0">
                <a:solidFill>
                  <a:schemeClr val="tx2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Space</a:t>
            </a:r>
            <a:endParaRPr lang="fr-FR" sz="525" b="0" kern="1200" dirty="0">
              <a:solidFill>
                <a:schemeClr val="tx2"/>
              </a:solidFill>
              <a:effectLst/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88" name="Grouper 87"/>
          <p:cNvGrpSpPr/>
          <p:nvPr userDrawn="1"/>
        </p:nvGrpSpPr>
        <p:grpSpPr>
          <a:xfrm>
            <a:off x="1877664" y="4889824"/>
            <a:ext cx="242374" cy="184666"/>
            <a:chOff x="8371697" y="4359517"/>
            <a:chExt cx="323165" cy="246221"/>
          </a:xfrm>
        </p:grpSpPr>
        <p:sp>
          <p:nvSpPr>
            <p:cNvPr id="89" name="Ellipse 88"/>
            <p:cNvSpPr/>
            <p:nvPr userDrawn="1"/>
          </p:nvSpPr>
          <p:spPr>
            <a:xfrm>
              <a:off x="8429896" y="4380875"/>
              <a:ext cx="198420" cy="198420"/>
            </a:xfrm>
            <a:prstGeom prst="ellipse">
              <a:avLst/>
            </a:prstGeom>
            <a:noFill/>
            <a:ln w="635">
              <a:solidFill>
                <a:schemeClr val="tx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0" spc="225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3" name="ZoneTexte 112"/>
            <p:cNvSpPr txBox="1"/>
            <p:nvPr userDrawn="1"/>
          </p:nvSpPr>
          <p:spPr>
            <a:xfrm>
              <a:off x="8371697" y="4359517"/>
              <a:ext cx="32316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smtClean="0">
                  <a:solidFill>
                    <a:schemeClr val="tx2">
                      <a:alpha val="8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©</a:t>
              </a:r>
              <a:endParaRPr lang="fr-FR" sz="600" dirty="0">
                <a:solidFill>
                  <a:schemeClr val="tx2">
                    <a:alpha val="8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cxnSp>
        <p:nvCxnSpPr>
          <p:cNvPr id="118" name="Connecteur droit 117"/>
          <p:cNvCxnSpPr/>
          <p:nvPr userDrawn="1"/>
        </p:nvCxnSpPr>
        <p:spPr>
          <a:xfrm>
            <a:off x="752635" y="4855312"/>
            <a:ext cx="4872293" cy="1"/>
          </a:xfrm>
          <a:prstGeom prst="line">
            <a:avLst/>
          </a:prstGeom>
          <a:ln>
            <a:solidFill>
              <a:schemeClr val="tx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 userDrawn="1"/>
        </p:nvCxnSpPr>
        <p:spPr>
          <a:xfrm>
            <a:off x="1852410" y="4648869"/>
            <a:ext cx="0" cy="405790"/>
          </a:xfrm>
          <a:prstGeom prst="line">
            <a:avLst/>
          </a:prstGeom>
          <a:ln>
            <a:solidFill>
              <a:schemeClr val="tx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 userDrawn="1"/>
        </p:nvSpPr>
        <p:spPr>
          <a:xfrm>
            <a:off x="4527675" y="4911688"/>
            <a:ext cx="1097253" cy="161583"/>
          </a:xfrm>
          <a:prstGeom prst="rect">
            <a:avLst/>
          </a:prstGeom>
          <a:ln w="12700">
            <a:solidFill>
              <a:srgbClr val="1A1918"/>
            </a:solidFill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fr-FR" sz="450" b="1" dirty="0" smtClean="0">
                <a:solidFill>
                  <a:srgbClr val="1A1918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THALES ALENIA </a:t>
            </a:r>
            <a:r>
              <a:rPr lang="fr-FR" sz="450" b="1" smtClean="0">
                <a:solidFill>
                  <a:srgbClr val="1A1918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SPACE INTERNAL</a:t>
            </a:r>
            <a:endParaRPr lang="fr-FR" sz="450" b="1" dirty="0">
              <a:solidFill>
                <a:srgbClr val="1A191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21" name="Image 12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02" y="4646161"/>
            <a:ext cx="1032716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3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873" r:id="rId5"/>
    <p:sldLayoutId id="2147483927" r:id="rId6"/>
    <p:sldLayoutId id="2147483929" r:id="rId7"/>
    <p:sldLayoutId id="2147483935" r:id="rId8"/>
    <p:sldLayoutId id="2147483936" r:id="rId9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499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965236" y="1773372"/>
            <a:ext cx="5130270" cy="351956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fr-F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TAS </a:t>
            </a:r>
            <a:r>
              <a:rPr lang="fr-FR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view</a:t>
            </a:r>
            <a:r>
              <a:rPr lang="fr-F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on Constellations </a:t>
            </a:r>
            <a:r>
              <a:rPr lang="fr-F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fr-FR" sz="3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9039" y="3907993"/>
            <a:ext cx="3151504" cy="1126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r-FR" sz="1400" dirty="0">
                <a:solidFill>
                  <a:schemeClr val="bg1"/>
                </a:solidFill>
              </a:rPr>
              <a:t>8 </a:t>
            </a:r>
            <a:r>
              <a:rPr lang="fr-FR" sz="1400" dirty="0" err="1">
                <a:solidFill>
                  <a:schemeClr val="bg1"/>
                </a:solidFill>
              </a:rPr>
              <a:t>october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smtClean="0">
                <a:solidFill>
                  <a:schemeClr val="bg1"/>
                </a:solidFill>
              </a:rPr>
              <a:t>2020</a:t>
            </a:r>
          </a:p>
          <a:p>
            <a:pPr>
              <a:lnSpc>
                <a:spcPct val="80000"/>
              </a:lnSpc>
            </a:pPr>
            <a:endParaRPr lang="fr-FR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fr-FR" sz="1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1400" dirty="0" smtClean="0">
                <a:solidFill>
                  <a:schemeClr val="bg1"/>
                </a:solidFill>
              </a:rPr>
              <a:t>Didier Le </a:t>
            </a:r>
            <a:r>
              <a:rPr lang="fr-FR" sz="1400" dirty="0" err="1" smtClean="0">
                <a:solidFill>
                  <a:schemeClr val="bg1"/>
                </a:solidFill>
              </a:rPr>
              <a:t>Boulch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fr-FR" sz="1400" dirty="0" smtClean="0">
                <a:solidFill>
                  <a:schemeClr val="bg1"/>
                </a:solidFill>
              </a:rPr>
              <a:t>VP Telecom </a:t>
            </a:r>
            <a:r>
              <a:rPr lang="fr-FR" sz="1400" dirty="0" err="1" smtClean="0">
                <a:solidFill>
                  <a:schemeClr val="bg1"/>
                </a:solidFill>
              </a:rPr>
              <a:t>strategy</a:t>
            </a:r>
            <a:r>
              <a:rPr lang="fr-FR" sz="1400" dirty="0" smtClean="0">
                <a:solidFill>
                  <a:schemeClr val="bg1"/>
                </a:solidFill>
              </a:rPr>
              <a:t> &amp; solutions</a:t>
            </a:r>
          </a:p>
          <a:p>
            <a:pPr>
              <a:lnSpc>
                <a:spcPct val="80000"/>
              </a:lnSpc>
            </a:pPr>
            <a:r>
              <a:rPr lang="fr-FR" sz="1400" dirty="0">
                <a:solidFill>
                  <a:schemeClr val="bg1"/>
                </a:solidFill>
              </a:rPr>
              <a:t>d</a:t>
            </a:r>
            <a:r>
              <a:rPr lang="fr-FR" sz="1400" dirty="0" smtClean="0">
                <a:solidFill>
                  <a:schemeClr val="bg1"/>
                </a:solidFill>
              </a:rPr>
              <a:t>idier.le-boulch@thalesaleniaspace.com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11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eau, lumière, sombre, violet&#10;&#10;Description générée automatiquement">
            <a:extLst>
              <a:ext uri="{FF2B5EF4-FFF2-40B4-BE49-F238E27FC236}">
                <a16:creationId xmlns:a16="http://schemas.microsoft.com/office/drawing/2014/main" xmlns="" id="{CDCC0603-1807-9F48-AE0C-E14E744167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491" y="0"/>
            <a:ext cx="9156491" cy="4709286"/>
          </a:xfrm>
          <a:prstGeom prst="rect">
            <a:avLst/>
          </a:prstGeom>
        </p:spPr>
      </p:pic>
      <p:pic>
        <p:nvPicPr>
          <p:cNvPr id="14" name="Image 13" descr="Une image contenant sombre, grand, circuit, allumé&#10;&#10;Description générée automatiquement">
            <a:extLst>
              <a:ext uri="{FF2B5EF4-FFF2-40B4-BE49-F238E27FC236}">
                <a16:creationId xmlns:a16="http://schemas.microsoft.com/office/drawing/2014/main" xmlns="" id="{794E5426-77B5-FF4E-B46B-E6FA1C54B8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2705">
            <a:off x="2962902" y="849063"/>
            <a:ext cx="3809352" cy="2538298"/>
          </a:xfrm>
          <a:prstGeom prst="rect">
            <a:avLst/>
          </a:prstGeom>
        </p:spPr>
      </p:pic>
      <p:pic>
        <p:nvPicPr>
          <p:cNvPr id="22" name="Image 21" descr="Une image contenant satellite, sombre, assis, fermer&#10;&#10;Description générée automatiquement">
            <a:extLst>
              <a:ext uri="{FF2B5EF4-FFF2-40B4-BE49-F238E27FC236}">
                <a16:creationId xmlns:a16="http://schemas.microsoft.com/office/drawing/2014/main" xmlns="" id="{F01F5251-745F-2847-B58F-57F3DFE44C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9610">
            <a:off x="1016174" y="2388085"/>
            <a:ext cx="2438537" cy="1545125"/>
          </a:xfrm>
          <a:prstGeom prst="rect">
            <a:avLst/>
          </a:prstGeom>
        </p:spPr>
      </p:pic>
      <p:pic>
        <p:nvPicPr>
          <p:cNvPr id="24" name="Image 23" descr="Une image contenant satellite, sombre, assis, fermer&#10;&#10;Description générée automatiquement">
            <a:extLst>
              <a:ext uri="{FF2B5EF4-FFF2-40B4-BE49-F238E27FC236}">
                <a16:creationId xmlns:a16="http://schemas.microsoft.com/office/drawing/2014/main" xmlns="" id="{AE9CC744-2009-E941-B7A9-719C08175A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491" y="3232767"/>
            <a:ext cx="896263" cy="1289240"/>
          </a:xfrm>
          <a:prstGeom prst="rect">
            <a:avLst/>
          </a:prstGeom>
        </p:spPr>
      </p:pic>
      <p:pic>
        <p:nvPicPr>
          <p:cNvPr id="7" name="Image 6" descr="Une image contenant satellite, transport&#10;&#10;Description générée automatiquement">
            <a:extLst>
              <a:ext uri="{FF2B5EF4-FFF2-40B4-BE49-F238E27FC236}">
                <a16:creationId xmlns:a16="http://schemas.microsoft.com/office/drawing/2014/main" xmlns="" id="{52C11B27-C6DB-F046-9978-B51FDE50A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11205">
            <a:off x="5868515" y="210801"/>
            <a:ext cx="3219041" cy="2378318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3758BE23-A1E4-DB4A-9B3E-0AE09889A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z="900"/>
              <a:t>///</a:t>
            </a:r>
            <a:r>
              <a:rPr lang="fr-FR"/>
              <a:t> </a:t>
            </a:r>
            <a:fld id="{FD7EF743-58F7-B741-A9D7-F50F382F70B5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E7BE0EA0-E20D-0E49-977B-012548318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xxxxx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FB6052C-93BD-3948-AAE4-1334E832C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43C5FF-1BE0-BE4C-9B2C-274A3225B1DA}" type="datetime1">
              <a:rPr lang="fr-FR" smtClean="0"/>
              <a:t>07/10/2020</a:t>
            </a:fld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5C99EA79-9516-EF4A-AFA8-336A7D1035D0}"/>
              </a:ext>
            </a:extLst>
          </p:cNvPr>
          <p:cNvSpPr txBox="1"/>
          <p:nvPr/>
        </p:nvSpPr>
        <p:spPr>
          <a:xfrm>
            <a:off x="1345183" y="2331183"/>
            <a:ext cx="1198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Globalstar</a:t>
            </a:r>
            <a:r>
              <a:rPr lang="en-GB" sz="12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1DD81C0D-E9B3-D84E-A092-61B38CC1C0F4}"/>
              </a:ext>
            </a:extLst>
          </p:cNvPr>
          <p:cNvSpPr txBox="1"/>
          <p:nvPr/>
        </p:nvSpPr>
        <p:spPr>
          <a:xfrm>
            <a:off x="-1" y="3126499"/>
            <a:ext cx="1136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Globalstar 1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E0AF4356-3976-5849-A750-BB7DA78E5A1E}"/>
              </a:ext>
            </a:extLst>
          </p:cNvPr>
          <p:cNvSpPr txBox="1"/>
          <p:nvPr/>
        </p:nvSpPr>
        <p:spPr>
          <a:xfrm>
            <a:off x="4347533" y="1234779"/>
            <a:ext cx="1566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O3b Networks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E40DA3D5-E0D3-0942-8573-F2969B15D5E2}"/>
              </a:ext>
            </a:extLst>
          </p:cNvPr>
          <p:cNvSpPr txBox="1"/>
          <p:nvPr/>
        </p:nvSpPr>
        <p:spPr>
          <a:xfrm>
            <a:off x="7726608" y="753400"/>
            <a:ext cx="1283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smtClean="0">
                <a:solidFill>
                  <a:schemeClr val="bg1"/>
                </a:solidFill>
              </a:rPr>
              <a:t>Iridium®</a:t>
            </a:r>
            <a:r>
              <a:rPr lang="en-GB" sz="800" smtClean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NEXT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xmlns="" id="{15022683-08C6-044D-BC24-699776142526}"/>
              </a:ext>
            </a:extLst>
          </p:cNvPr>
          <p:cNvCxnSpPr>
            <a:cxnSpLocks/>
          </p:cNvCxnSpPr>
          <p:nvPr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re 4"/>
          <p:cNvSpPr txBox="1">
            <a:spLocks/>
          </p:cNvSpPr>
          <p:nvPr/>
        </p:nvSpPr>
        <p:spPr>
          <a:xfrm>
            <a:off x="425320" y="12335"/>
            <a:ext cx="8584675" cy="978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smtClean="0"/>
              <a:t>TAS: Supplier </a:t>
            </a:r>
            <a:r>
              <a:rPr lang="fr-FR" sz="1800" dirty="0"/>
              <a:t>of the 3 </a:t>
            </a:r>
            <a:r>
              <a:rPr lang="fr-FR" sz="1800" dirty="0" err="1"/>
              <a:t>operational</a:t>
            </a:r>
            <a:r>
              <a:rPr lang="fr-FR" sz="1800" dirty="0"/>
              <a:t> </a:t>
            </a:r>
            <a:r>
              <a:rPr lang="fr-FR" sz="1800" dirty="0" err="1"/>
              <a:t>telecom</a:t>
            </a:r>
            <a:r>
              <a:rPr lang="fr-FR" sz="1800" dirty="0"/>
              <a:t> </a:t>
            </a:r>
            <a:r>
              <a:rPr lang="fr-FR" sz="1800" dirty="0" smtClean="0"/>
              <a:t>constellations</a:t>
            </a:r>
            <a:endParaRPr lang="fr-FR" sz="1800" dirty="0"/>
          </a:p>
          <a:p>
            <a:endParaRPr lang="fr-FR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7073813" y="3562260"/>
            <a:ext cx="1978427" cy="426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000" b="1" dirty="0" smtClean="0">
                <a:solidFill>
                  <a:schemeClr val="bg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Future trend ? </a:t>
            </a:r>
            <a:endParaRPr lang="fr-FR" sz="2000" b="1" dirty="0">
              <a:solidFill>
                <a:schemeClr val="bg1">
                  <a:alpha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6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8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6" grpId="0"/>
      <p:bldP spid="47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012166" y="1066483"/>
            <a:ext cx="2814929" cy="30839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800" b="1" dirty="0" err="1" smtClean="0">
                <a:solidFill>
                  <a:schemeClr val="accent5">
                    <a:lumMod val="75000"/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GEOs</a:t>
            </a:r>
            <a:r>
              <a:rPr lang="fr-FR" sz="1800" b="1" dirty="0" smtClean="0">
                <a:solidFill>
                  <a:schemeClr val="accent5">
                    <a:lumMod val="75000"/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pros</a:t>
            </a:r>
            <a:endParaRPr lang="fr-FR" sz="1800" b="1" dirty="0" smtClean="0">
              <a:solidFill>
                <a:schemeClr val="accent5">
                  <a:lumMod val="75000"/>
                  <a:alpha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20000"/>
              </a:lnSpc>
            </a:pPr>
            <a:endParaRPr lang="fr-FR" sz="1800" b="1" dirty="0">
              <a:solidFill>
                <a:srgbClr val="002060">
                  <a:alpha val="6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20000"/>
              </a:lnSpc>
            </a:pPr>
            <a:r>
              <a:rPr lang="fr-FR" sz="1800" b="1" dirty="0" err="1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Lower</a:t>
            </a:r>
            <a:r>
              <a:rPr lang="fr-FR" sz="180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CAPEX</a:t>
            </a:r>
          </a:p>
          <a:p>
            <a:pPr algn="ctr">
              <a:lnSpc>
                <a:spcPct val="120000"/>
              </a:lnSpc>
            </a:pPr>
            <a:r>
              <a:rPr lang="fr-FR" sz="1800" b="1" dirty="0" err="1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Scalable</a:t>
            </a:r>
            <a:r>
              <a:rPr lang="fr-FR" sz="180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800" b="1" dirty="0" err="1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deployment</a:t>
            </a:r>
            <a:endParaRPr lang="fr-FR" sz="1800" b="1" dirty="0" smtClean="0">
              <a:solidFill>
                <a:srgbClr val="002060">
                  <a:alpha val="6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20000"/>
              </a:lnSpc>
            </a:pPr>
            <a:r>
              <a:rPr lang="fr-FR" sz="1800" b="1" dirty="0" err="1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Capacity</a:t>
            </a:r>
            <a:r>
              <a:rPr lang="fr-FR" sz="180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to focus</a:t>
            </a:r>
          </a:p>
          <a:p>
            <a:pPr algn="ctr">
              <a:lnSpc>
                <a:spcPct val="120000"/>
              </a:lnSpc>
            </a:pPr>
            <a:r>
              <a:rPr lang="fr-FR" sz="1800" b="1" dirty="0" err="1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Broadcast</a:t>
            </a:r>
            <a:r>
              <a:rPr lang="fr-FR" sz="180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/ multicast </a:t>
            </a:r>
          </a:p>
          <a:p>
            <a:pPr algn="ctr">
              <a:lnSpc>
                <a:spcPct val="120000"/>
              </a:lnSpc>
            </a:pPr>
            <a:r>
              <a:rPr lang="fr-FR" sz="1800" b="1" dirty="0" err="1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Low</a:t>
            </a:r>
            <a:r>
              <a:rPr lang="fr-FR" sz="180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800" b="1" dirty="0" err="1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cost</a:t>
            </a:r>
            <a:r>
              <a:rPr lang="fr-FR" sz="180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FSS </a:t>
            </a:r>
            <a:r>
              <a:rPr lang="fr-FR" sz="1800" b="1" dirty="0" err="1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terminals</a:t>
            </a:r>
            <a:endParaRPr lang="fr-FR" sz="1800" b="1" dirty="0" smtClean="0">
              <a:solidFill>
                <a:srgbClr val="002060">
                  <a:alpha val="6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20000"/>
              </a:lnSpc>
            </a:pPr>
            <a:r>
              <a:rPr lang="fr-FR" sz="1800" b="1" dirty="0" err="1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Quicker</a:t>
            </a:r>
            <a:r>
              <a:rPr lang="fr-FR" sz="180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ISD  </a:t>
            </a:r>
            <a:endParaRPr lang="fr-FR" sz="1800" b="1" dirty="0" smtClean="0">
              <a:solidFill>
                <a:srgbClr val="002060">
                  <a:alpha val="6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20000"/>
              </a:lnSpc>
            </a:pPr>
            <a:r>
              <a:rPr lang="fr-FR" sz="180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national-</a:t>
            </a:r>
            <a:r>
              <a:rPr lang="fr-FR" sz="1800" b="1" dirty="0" err="1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regional</a:t>
            </a:r>
            <a:r>
              <a:rPr lang="fr-FR" sz="180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800" b="1" dirty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/DNA</a:t>
            </a:r>
            <a:endParaRPr lang="fr-FR" sz="1800" b="1" dirty="0">
              <a:solidFill>
                <a:srgbClr val="002060">
                  <a:alpha val="6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63535" y="157731"/>
            <a:ext cx="6601487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800" b="1" dirty="0" smtClean="0">
                <a:solidFill>
                  <a:schemeClr val="bg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Will the </a:t>
            </a:r>
            <a:r>
              <a:rPr lang="fr-FR" sz="2800" b="1" dirty="0" err="1" smtClean="0">
                <a:solidFill>
                  <a:schemeClr val="bg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LEO’s</a:t>
            </a:r>
            <a:r>
              <a:rPr lang="fr-FR" sz="2800" b="1" dirty="0" smtClean="0">
                <a:solidFill>
                  <a:schemeClr val="bg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 replace the </a:t>
            </a:r>
            <a:r>
              <a:rPr lang="fr-FR" sz="2800" b="1" dirty="0" err="1" smtClean="0">
                <a:solidFill>
                  <a:schemeClr val="bg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GEO’s</a:t>
            </a:r>
            <a:r>
              <a:rPr lang="fr-FR" sz="2800" b="1" dirty="0" smtClean="0">
                <a:solidFill>
                  <a:schemeClr val="bg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 ?    </a:t>
            </a:r>
            <a:endParaRPr lang="fr-FR" sz="2800" b="1" dirty="0">
              <a:solidFill>
                <a:schemeClr val="bg1">
                  <a:alpha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13594" y="1066484"/>
            <a:ext cx="2814929" cy="30839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800" b="1" dirty="0" err="1" smtClean="0">
                <a:solidFill>
                  <a:schemeClr val="accent5">
                    <a:lumMod val="75000"/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LEOs</a:t>
            </a:r>
            <a:r>
              <a:rPr lang="fr-FR" sz="1800" b="1" dirty="0" smtClean="0">
                <a:solidFill>
                  <a:schemeClr val="accent5">
                    <a:lumMod val="75000"/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pros</a:t>
            </a:r>
            <a:endParaRPr lang="fr-FR" sz="1800" b="1" dirty="0" smtClean="0">
              <a:solidFill>
                <a:schemeClr val="accent5">
                  <a:lumMod val="75000"/>
                  <a:alpha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20000"/>
              </a:lnSpc>
            </a:pPr>
            <a:endParaRPr lang="fr-FR" sz="1800" b="1" dirty="0" smtClean="0">
              <a:solidFill>
                <a:srgbClr val="002060">
                  <a:alpha val="6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20000"/>
              </a:lnSpc>
            </a:pPr>
            <a:r>
              <a:rPr lang="fr-FR" sz="180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Global </a:t>
            </a:r>
            <a:r>
              <a:rPr lang="fr-FR" sz="1800" b="1" dirty="0" err="1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coverage</a:t>
            </a:r>
            <a:endParaRPr lang="fr-FR" sz="1800" b="1" dirty="0" smtClean="0">
              <a:solidFill>
                <a:srgbClr val="002060">
                  <a:alpha val="6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20000"/>
              </a:lnSpc>
            </a:pPr>
            <a:r>
              <a:rPr lang="fr-FR" sz="1800" b="1" dirty="0" err="1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Latency</a:t>
            </a:r>
            <a:r>
              <a:rPr lang="fr-FR" sz="180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fr-FR" sz="1800" b="1" dirty="0" err="1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Smaller</a:t>
            </a:r>
            <a:r>
              <a:rPr lang="fr-FR" sz="180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800" b="1" dirty="0" err="1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cells</a:t>
            </a:r>
            <a:r>
              <a:rPr lang="fr-FR" sz="180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fr-FR" sz="1800" b="1" dirty="0" err="1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Higher</a:t>
            </a:r>
            <a:r>
              <a:rPr lang="fr-FR" sz="1800" b="1" dirty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800" b="1" dirty="0" err="1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frequency</a:t>
            </a:r>
            <a:r>
              <a:rPr lang="fr-FR" sz="1800" b="1" dirty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800" b="1" dirty="0" err="1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reuse</a:t>
            </a:r>
            <a:endParaRPr lang="fr-FR" sz="1800" b="1" dirty="0">
              <a:solidFill>
                <a:srgbClr val="002060">
                  <a:alpha val="6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20000"/>
              </a:lnSpc>
            </a:pPr>
            <a:r>
              <a:rPr lang="fr-FR" sz="180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Favorable </a:t>
            </a:r>
            <a:r>
              <a:rPr lang="fr-FR" sz="1800" b="1" dirty="0" err="1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environment</a:t>
            </a:r>
            <a:endParaRPr lang="fr-FR" sz="1800" b="1" dirty="0" smtClean="0">
              <a:solidFill>
                <a:srgbClr val="002060">
                  <a:alpha val="6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20000"/>
              </a:lnSpc>
            </a:pPr>
            <a:r>
              <a:rPr lang="fr-FR" sz="1800" b="1" dirty="0" err="1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Cheaper</a:t>
            </a:r>
            <a:r>
              <a:rPr lang="fr-FR" sz="180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Injection</a:t>
            </a:r>
          </a:p>
          <a:p>
            <a:pPr algn="ctr">
              <a:lnSpc>
                <a:spcPct val="120000"/>
              </a:lnSpc>
            </a:pPr>
            <a:r>
              <a:rPr lang="fr-FR" sz="180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International DNA</a:t>
            </a:r>
            <a:endParaRPr lang="fr-FR" sz="1800" b="1" dirty="0">
              <a:solidFill>
                <a:srgbClr val="002060">
                  <a:alpha val="6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48989" y="4315712"/>
            <a:ext cx="345479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400" b="1" dirty="0" smtClean="0">
                <a:solidFill>
                  <a:schemeClr val="bg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400" b="1" dirty="0" err="1" smtClean="0">
                <a:solidFill>
                  <a:schemeClr val="bg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very</a:t>
            </a:r>
            <a:r>
              <a:rPr lang="fr-FR" sz="2400" b="1" dirty="0" smtClean="0">
                <a:solidFill>
                  <a:schemeClr val="bg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400" b="1" dirty="0" err="1" smtClean="0">
                <a:solidFill>
                  <a:schemeClr val="bg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different</a:t>
            </a:r>
            <a:r>
              <a:rPr lang="fr-FR" sz="2400" b="1" dirty="0" smtClean="0">
                <a:solidFill>
                  <a:schemeClr val="bg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usages </a:t>
            </a:r>
            <a:endParaRPr lang="fr-FR" sz="2400" b="1" dirty="0">
              <a:solidFill>
                <a:schemeClr val="bg1">
                  <a:alpha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91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67074" y="3629184"/>
            <a:ext cx="1311098" cy="6740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050" b="1" dirty="0" err="1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Backhauling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                                                   </a:t>
            </a:r>
          </a:p>
          <a:p>
            <a:pPr>
              <a:lnSpc>
                <a:spcPct val="120000"/>
              </a:lnSpc>
            </a:pP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Internet 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Access               </a:t>
            </a:r>
          </a:p>
          <a:p>
            <a:pPr>
              <a:lnSpc>
                <a:spcPct val="120000"/>
              </a:lnSpc>
            </a:pP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Broadband</a:t>
            </a:r>
            <a:endParaRPr lang="fr-FR" sz="1050" b="1" dirty="0">
              <a:solidFill>
                <a:srgbClr val="FF7F00">
                  <a:alpha val="6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7810" y="157731"/>
            <a:ext cx="6312947" cy="558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800" b="1" dirty="0" smtClean="0">
                <a:solidFill>
                  <a:schemeClr val="bg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  LEO</a:t>
            </a:r>
            <a:r>
              <a:rPr lang="fr-FR" sz="2800" b="1" dirty="0">
                <a:solidFill>
                  <a:schemeClr val="bg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800" b="1" dirty="0" smtClean="0">
                <a:solidFill>
                  <a:schemeClr val="bg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constellation …</a:t>
            </a:r>
            <a:r>
              <a:rPr lang="fr-FR" sz="2800" b="1" dirty="0" err="1" smtClean="0">
                <a:solidFill>
                  <a:schemeClr val="bg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What</a:t>
            </a:r>
            <a:r>
              <a:rPr lang="fr-FR" sz="2800" b="1" dirty="0" smtClean="0">
                <a:solidFill>
                  <a:schemeClr val="bg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for ?    </a:t>
            </a:r>
            <a:endParaRPr lang="fr-FR" sz="2800" b="1" dirty="0">
              <a:solidFill>
                <a:schemeClr val="bg1">
                  <a:alpha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80321" y="1750999"/>
            <a:ext cx="6228431" cy="6740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not </a:t>
            </a:r>
            <a:r>
              <a:rPr lang="fr-FR" sz="1050" b="1" dirty="0" err="1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expensive</a:t>
            </a:r>
            <a:r>
              <a:rPr lang="fr-FR" sz="1050" b="1" dirty="0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                 </a:t>
            </a:r>
            <a:r>
              <a:rPr lang="fr-FR" sz="1050" b="1" dirty="0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  </a:t>
            </a:r>
            <a:r>
              <a:rPr lang="fr-FR" sz="1050" b="1" dirty="0" err="1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very</a:t>
            </a:r>
            <a:r>
              <a:rPr lang="fr-FR" sz="1050" b="1" dirty="0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err="1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low</a:t>
            </a:r>
            <a:r>
              <a:rPr lang="fr-FR" sz="1050" b="1" dirty="0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revenues                  </a:t>
            </a:r>
            <a:r>
              <a:rPr lang="fr-FR" sz="1050" b="1" dirty="0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</a:t>
            </a:r>
            <a:r>
              <a:rPr lang="fr-FR" sz="1050" b="1" dirty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err="1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many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err="1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projects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  <a:endParaRPr lang="fr-FR" sz="1050" b="1" dirty="0" smtClean="0">
              <a:solidFill>
                <a:srgbClr val="002060">
                  <a:alpha val="6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20000"/>
              </a:lnSpc>
            </a:pPr>
            <a:r>
              <a:rPr lang="fr-FR" sz="1050" b="1" dirty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W</a:t>
            </a:r>
            <a:r>
              <a:rPr lang="fr-FR" sz="1050" b="1" dirty="0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orld </a:t>
            </a:r>
            <a:r>
              <a:rPr lang="fr-FR" sz="1050" b="1" dirty="0" err="1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wide</a:t>
            </a:r>
            <a:r>
              <a:rPr lang="fr-FR" sz="1050" b="1" dirty="0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err="1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coverage</a:t>
            </a:r>
            <a:r>
              <a:rPr lang="fr-FR" sz="1050" b="1" dirty="0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          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                                                      </a:t>
            </a:r>
            <a:endParaRPr lang="fr-FR" sz="1050" b="1" dirty="0">
              <a:solidFill>
                <a:srgbClr val="002060">
                  <a:alpha val="6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20000"/>
              </a:lnSpc>
            </a:pPr>
            <a:endParaRPr lang="fr-FR" sz="1050" b="1" dirty="0" smtClean="0">
              <a:solidFill>
                <a:srgbClr val="002060">
                  <a:alpha val="6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80321" y="2689181"/>
            <a:ext cx="6228431" cy="6740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 </a:t>
            </a:r>
            <a:r>
              <a:rPr lang="fr-FR" sz="1050" b="1" dirty="0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NTN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err="1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Fills</a:t>
            </a:r>
            <a:r>
              <a:rPr lang="fr-FR" sz="1050" b="1" dirty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the gaps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                     </a:t>
            </a:r>
            <a:r>
              <a:rPr lang="fr-FR" sz="1050" b="1" dirty="0" err="1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need</a:t>
            </a:r>
            <a:r>
              <a:rPr lang="fr-FR" sz="1050" b="1" dirty="0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err="1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spectrum</a:t>
            </a:r>
            <a:r>
              <a:rPr lang="fr-FR" sz="1050" b="1" dirty="0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                                   </a:t>
            </a:r>
            <a:endParaRPr lang="fr-FR" sz="1050" b="1" dirty="0">
              <a:solidFill>
                <a:srgbClr val="002060">
                  <a:alpha val="6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20000"/>
              </a:lnSpc>
            </a:pPr>
            <a:r>
              <a:rPr lang="fr-FR" sz="1050" b="1" dirty="0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user </a:t>
            </a:r>
            <a:r>
              <a:rPr lang="fr-FR" sz="1050" b="1" dirty="0" err="1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ground</a:t>
            </a:r>
            <a:r>
              <a:rPr lang="fr-FR" sz="1050" b="1" dirty="0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segment </a:t>
            </a:r>
            <a:r>
              <a:rPr lang="fr-FR" sz="1050" b="1" dirty="0" err="1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is</a:t>
            </a:r>
            <a:r>
              <a:rPr lang="fr-FR" sz="1050" b="1" dirty="0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err="1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there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        </a:t>
            </a:r>
            <a:r>
              <a:rPr lang="fr-FR" sz="1050" b="1" dirty="0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high CAPEX                   </a:t>
            </a:r>
            <a:r>
              <a:rPr lang="fr-FR" sz="1050" b="1" dirty="0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      </a:t>
            </a:r>
            <a:r>
              <a:rPr lang="fr-FR" sz="1050" b="1" dirty="0" smtClean="0">
                <a:solidFill>
                  <a:schemeClr val="accent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fr-FR" sz="1050" b="1" dirty="0" err="1" smtClean="0">
                <a:solidFill>
                  <a:schemeClr val="accent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next</a:t>
            </a:r>
            <a:r>
              <a:rPr lang="fr-FR" sz="1050" b="1" dirty="0" smtClean="0">
                <a:solidFill>
                  <a:schemeClr val="accent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err="1" smtClean="0">
                <a:solidFill>
                  <a:schemeClr val="accent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big</a:t>
            </a:r>
            <a:r>
              <a:rPr lang="fr-FR" sz="1050" b="1" dirty="0" smtClean="0">
                <a:solidFill>
                  <a:schemeClr val="accent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err="1" smtClean="0">
                <a:solidFill>
                  <a:schemeClr val="accent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Thing</a:t>
            </a:r>
            <a:r>
              <a:rPr lang="fr-FR" sz="1050" b="1" dirty="0" smtClean="0">
                <a:solidFill>
                  <a:schemeClr val="accent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smtClean="0">
                <a:solidFill>
                  <a:schemeClr val="accent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smtClean="0">
                <a:solidFill>
                  <a:schemeClr val="accent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 </a:t>
            </a:r>
            <a:r>
              <a:rPr lang="fr-FR" sz="1050" b="1" dirty="0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5G  </a:t>
            </a:r>
            <a:r>
              <a:rPr lang="fr-FR" sz="1050" b="1" dirty="0" err="1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is</a:t>
            </a:r>
            <a:r>
              <a:rPr lang="fr-FR" sz="1050" b="1" dirty="0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err="1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coming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	</a:t>
            </a:r>
            <a:r>
              <a:rPr lang="fr-FR" sz="1050" b="1" dirty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          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     </a:t>
            </a:r>
            <a:r>
              <a:rPr lang="fr-FR" sz="1050" b="1" dirty="0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new </a:t>
            </a:r>
            <a:r>
              <a:rPr lang="fr-FR" sz="1050" b="1" dirty="0" err="1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ecosystem</a:t>
            </a:r>
            <a:r>
              <a:rPr lang="fr-FR" sz="1050" b="1" dirty="0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		                    </a:t>
            </a:r>
            <a:endParaRPr lang="fr-FR" sz="1050" b="1" dirty="0">
              <a:solidFill>
                <a:srgbClr val="002060">
                  <a:alpha val="6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67074" y="1741049"/>
            <a:ext cx="1311098" cy="7017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fr-FR" sz="1100" b="1" dirty="0" smtClean="0">
              <a:solidFill>
                <a:srgbClr val="002060">
                  <a:alpha val="6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20000"/>
              </a:lnSpc>
            </a:pPr>
            <a:r>
              <a:rPr lang="fr-FR" sz="110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IOT</a:t>
            </a:r>
          </a:p>
          <a:p>
            <a:pPr algn="ctr">
              <a:lnSpc>
                <a:spcPct val="120000"/>
              </a:lnSpc>
            </a:pPr>
            <a:endParaRPr lang="fr-FR" sz="1100" b="1" dirty="0" smtClean="0">
              <a:solidFill>
                <a:srgbClr val="002060">
                  <a:alpha val="6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7074" y="2688482"/>
            <a:ext cx="1311098" cy="6740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Mobile 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Service</a:t>
            </a:r>
            <a:endParaRPr lang="fr-FR" sz="1050" b="1" dirty="0">
              <a:solidFill>
                <a:srgbClr val="002060">
                  <a:alpha val="6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20000"/>
              </a:lnSpc>
            </a:pP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Smartphone</a:t>
            </a:r>
            <a:endParaRPr lang="fr-FR" sz="1050" b="1" dirty="0" smtClean="0">
              <a:solidFill>
                <a:schemeClr val="accent1">
                  <a:alpha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20000"/>
              </a:lnSpc>
            </a:pP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Direct Access</a:t>
            </a:r>
            <a:r>
              <a:rPr lang="fr-FR" sz="1050" b="1" dirty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</a:t>
            </a:r>
            <a:endParaRPr lang="fr-FR" sz="1050" b="1" dirty="0">
              <a:solidFill>
                <a:srgbClr val="002060">
                  <a:alpha val="6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80321" y="3629184"/>
            <a:ext cx="6228431" cy="6740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                                                        </a:t>
            </a:r>
            <a:r>
              <a:rPr lang="fr-FR" sz="1050" b="1" dirty="0" err="1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balanced</a:t>
            </a:r>
            <a:r>
              <a:rPr lang="fr-FR" sz="1050" b="1" dirty="0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err="1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capacity</a:t>
            </a:r>
            <a:r>
              <a:rPr lang="fr-FR" sz="1050" b="1" dirty="0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                   </a:t>
            </a:r>
            <a:r>
              <a:rPr lang="fr-FR" sz="1050" b="1" dirty="0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</a:t>
            </a:r>
            <a:r>
              <a:rPr lang="fr-FR" sz="1050" b="1" dirty="0" smtClean="0">
                <a:solidFill>
                  <a:schemeClr val="accent1">
                    <a:alpha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spectral</a:t>
            </a:r>
            <a:r>
              <a:rPr lang="fr-FR" sz="1050" b="1" dirty="0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room</a:t>
            </a:r>
            <a:endParaRPr lang="fr-FR" sz="1050" b="1" dirty="0">
              <a:solidFill>
                <a:srgbClr val="002060">
                  <a:alpha val="6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20000"/>
              </a:lnSpc>
            </a:pP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</a:t>
            </a:r>
            <a:r>
              <a:rPr lang="fr-FR" sz="1050" b="1" dirty="0" err="1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Low</a:t>
            </a:r>
            <a:r>
              <a:rPr lang="fr-FR" sz="1050" b="1" dirty="0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err="1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latency</a:t>
            </a:r>
            <a:r>
              <a:rPr lang="fr-FR" sz="1050" b="1" dirty="0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    </a:t>
            </a:r>
            <a:r>
              <a:rPr lang="fr-FR" sz="1050" b="1" dirty="0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                      </a:t>
            </a:r>
            <a:r>
              <a:rPr lang="fr-FR" sz="1050" b="1" dirty="0" err="1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tracking</a:t>
            </a:r>
            <a:r>
              <a:rPr lang="fr-FR" sz="1050" b="1" dirty="0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err="1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terminals</a:t>
            </a:r>
            <a:r>
              <a:rPr lang="fr-FR" sz="1050" b="1" dirty="0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                     </a:t>
            </a:r>
            <a:r>
              <a:rPr lang="fr-FR" sz="1050" b="1" dirty="0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for </a:t>
            </a:r>
            <a:r>
              <a:rPr lang="fr-FR" sz="1050" b="1" dirty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few </a:t>
            </a:r>
            <a:r>
              <a:rPr lang="fr-FR" sz="1050" b="1" dirty="0" err="1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projects</a:t>
            </a:r>
            <a:r>
              <a:rPr lang="fr-FR" sz="1050" b="1" dirty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			</a:t>
            </a:r>
            <a:r>
              <a:rPr lang="fr-FR" sz="1050" b="1" dirty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</a:t>
            </a:r>
            <a:r>
              <a:rPr lang="fr-FR" sz="1050" b="1" dirty="0" err="1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very</a:t>
            </a:r>
            <a:r>
              <a:rPr lang="fr-FR" sz="1050" b="1" dirty="0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high CAPEX                </a:t>
            </a:r>
            <a:r>
              <a:rPr lang="fr-FR" sz="1050" b="1" dirty="0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        </a:t>
            </a:r>
            <a:r>
              <a:rPr lang="fr-FR" sz="1050" b="1" dirty="0" err="1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very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err="1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competitive</a:t>
            </a:r>
            <a:endParaRPr lang="fr-FR" sz="1050" b="1" dirty="0">
              <a:solidFill>
                <a:srgbClr val="FF7F00">
                  <a:alpha val="6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80321" y="1279939"/>
            <a:ext cx="6228431" cy="2862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  </a:t>
            </a:r>
            <a:r>
              <a:rPr lang="fr-FR" sz="1050" b="1" dirty="0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Pros </a:t>
            </a:r>
            <a:r>
              <a:rPr lang="fr-FR" sz="1050" b="1" dirty="0" smtClean="0">
                <a:solidFill>
                  <a:srgbClr val="00B05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                                           </a:t>
            </a:r>
            <a:r>
              <a:rPr lang="fr-FR" sz="1050" b="1" dirty="0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Cons </a:t>
            </a:r>
            <a:r>
              <a:rPr lang="fr-FR" sz="1050" b="1" dirty="0" smtClean="0">
                <a:solidFill>
                  <a:srgbClr val="FF7F0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                                           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b="1" dirty="0" err="1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What</a:t>
            </a:r>
            <a:r>
              <a:rPr lang="fr-FR" sz="1050" b="1" dirty="0" smtClean="0">
                <a:solidFill>
                  <a:srgbClr val="002060">
                    <a:alpha val="60000"/>
                  </a:srgbClr>
                </a:solidFill>
                <a:latin typeface="Century Gothic" charset="0"/>
                <a:ea typeface="Century Gothic" charset="0"/>
                <a:cs typeface="Century Gothic" charset="0"/>
              </a:rPr>
              <a:t> for ?</a:t>
            </a:r>
            <a:endParaRPr lang="fr-FR" sz="1050" b="1" dirty="0" smtClean="0">
              <a:solidFill>
                <a:srgbClr val="002060">
                  <a:alpha val="6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426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474000" y="1855287"/>
            <a:ext cx="2196000" cy="18000"/>
          </a:xfrm>
          <a:prstGeom prst="rect">
            <a:avLst/>
          </a:prstGeom>
          <a:solidFill>
            <a:srgbClr val="00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3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S Open">
  <a:themeElements>
    <a:clrScheme name="TAS 01">
      <a:dk1>
        <a:srgbClr val="243646"/>
      </a:dk1>
      <a:lt1>
        <a:srgbClr val="FFFFFF"/>
      </a:lt1>
      <a:dk2>
        <a:srgbClr val="243646"/>
      </a:dk2>
      <a:lt2>
        <a:srgbClr val="FEFDFF"/>
      </a:lt2>
      <a:accent1>
        <a:srgbClr val="022169"/>
      </a:accent1>
      <a:accent2>
        <a:srgbClr val="00ABC7"/>
      </a:accent2>
      <a:accent3>
        <a:srgbClr val="78BECA"/>
      </a:accent3>
      <a:accent4>
        <a:srgbClr val="BAD5D2"/>
      </a:accent4>
      <a:accent5>
        <a:srgbClr val="B52775"/>
      </a:accent5>
      <a:accent6>
        <a:srgbClr val="837DA5"/>
      </a:accent6>
      <a:hlink>
        <a:srgbClr val="00ABC7"/>
      </a:hlink>
      <a:folHlink>
        <a:srgbClr val="67A1B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spc="300">
            <a:latin typeface="linea-basic-10" charset="0"/>
            <a:ea typeface="linea-basic-10" charset="0"/>
            <a:cs typeface="linea-basic-10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20000"/>
          </a:lnSpc>
          <a:defRPr sz="900" dirty="0" err="1">
            <a:solidFill>
              <a:schemeClr val="bg1">
                <a:alpha val="60000"/>
              </a:schemeClr>
            </a:solidFill>
            <a:latin typeface="Century Gothic" charset="0"/>
            <a:ea typeface="Century Gothic" charset="0"/>
            <a:cs typeface="Century Gothic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162</Words>
  <Application>Microsoft Office PowerPoint</Application>
  <PresentationFormat>Affichage à l'écran (16:9)</PresentationFormat>
  <Paragraphs>55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TAS Open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Didier Leboulc'h</cp:lastModifiedBy>
  <cp:revision>505</cp:revision>
  <cp:lastPrinted>2018-10-12T07:43:31Z</cp:lastPrinted>
  <dcterms:created xsi:type="dcterms:W3CDTF">2016-07-26T01:12:05Z</dcterms:created>
  <dcterms:modified xsi:type="dcterms:W3CDTF">2020-10-08T07:17:50Z</dcterms:modified>
</cp:coreProperties>
</file>